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07"/>
  </p:normalViewPr>
  <p:slideViewPr>
    <p:cSldViewPr showGuides="1">
      <p:cViewPr>
        <p:scale>
          <a:sx n="121" d="100"/>
          <a:sy n="121" d="100"/>
        </p:scale>
        <p:origin x="816" y="-6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5"/>
          <p:cNvSpPr/>
          <p:nvPr/>
        </p:nvSpPr>
        <p:spPr>
          <a:xfrm>
            <a:off x="2895600" y="2057400"/>
            <a:ext cx="3810000" cy="2667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152605" y="25488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Flowchart: Decision 96"/>
          <p:cNvSpPr/>
          <p:nvPr/>
        </p:nvSpPr>
        <p:spPr>
          <a:xfrm>
            <a:off x="3581398" y="29053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8"/>
          <p:cNvSpPr/>
          <p:nvPr/>
        </p:nvSpPr>
        <p:spPr>
          <a:xfrm>
            <a:off x="5257800" y="2642314"/>
            <a:ext cx="11006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Theme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3152606" y="331334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GuiSettings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3699423" y="2895600"/>
            <a:ext cx="1" cy="41774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Elbow Connector 13"/>
          <p:cNvCxnSpPr>
            <a:stCxn id="6" idx="3"/>
            <a:endCxn id="4" idx="1"/>
          </p:cNvCxnSpPr>
          <p:nvPr/>
        </p:nvCxnSpPr>
        <p:spPr>
          <a:xfrm flipV="1">
            <a:off x="4246241" y="2815694"/>
            <a:ext cx="1011559" cy="6710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8"/>
          <p:cNvSpPr/>
          <p:nvPr/>
        </p:nvSpPr>
        <p:spPr>
          <a:xfrm>
            <a:off x="5257800" y="3093351"/>
            <a:ext cx="11006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Window Width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5257800" y="3547091"/>
            <a:ext cx="11006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Window Height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" name="Rectangle 8"/>
          <p:cNvSpPr/>
          <p:nvPr/>
        </p:nvSpPr>
        <p:spPr>
          <a:xfrm>
            <a:off x="5257800" y="4000831"/>
            <a:ext cx="1100667" cy="3425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Window Coordinates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" name="Elbow Connector 28"/>
          <p:cNvCxnSpPr>
            <a:stCxn id="6" idx="3"/>
            <a:endCxn id="20" idx="1"/>
          </p:cNvCxnSpPr>
          <p:nvPr/>
        </p:nvCxnSpPr>
        <p:spPr>
          <a:xfrm flipV="1">
            <a:off x="4246241" y="3266731"/>
            <a:ext cx="1011559" cy="2199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>
            <a:stCxn id="6" idx="3"/>
            <a:endCxn id="21" idx="1"/>
          </p:cNvCxnSpPr>
          <p:nvPr/>
        </p:nvCxnSpPr>
        <p:spPr>
          <a:xfrm>
            <a:off x="4246241" y="3486724"/>
            <a:ext cx="1011559" cy="2337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6" idx="3"/>
            <a:endCxn id="22" idx="1"/>
          </p:cNvCxnSpPr>
          <p:nvPr/>
        </p:nvCxnSpPr>
        <p:spPr>
          <a:xfrm>
            <a:off x="4246241" y="3486724"/>
            <a:ext cx="1011559" cy="68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Flowchart: Decision 96"/>
          <p:cNvSpPr/>
          <p:nvPr/>
        </p:nvSpPr>
        <p:spPr>
          <a:xfrm>
            <a:off x="4246240" y="34080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A52B217-5F80-4CAE-A892-D20DE5B9A802}"/>
              </a:ext>
            </a:extLst>
          </p:cNvPr>
          <p:cNvSpPr txBox="1"/>
          <p:nvPr/>
        </p:nvSpPr>
        <p:spPr>
          <a:xfrm>
            <a:off x="4992343" y="25976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A52B217-5F80-4CAE-A892-D20DE5B9A802}"/>
              </a:ext>
            </a:extLst>
          </p:cNvPr>
          <p:cNvSpPr txBox="1"/>
          <p:nvPr/>
        </p:nvSpPr>
        <p:spPr>
          <a:xfrm>
            <a:off x="4992343" y="30151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A52B217-5F80-4CAE-A892-D20DE5B9A802}"/>
              </a:ext>
            </a:extLst>
          </p:cNvPr>
          <p:cNvSpPr txBox="1"/>
          <p:nvPr/>
        </p:nvSpPr>
        <p:spPr>
          <a:xfrm>
            <a:off x="4992342" y="34830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A52B217-5F80-4CAE-A892-D20DE5B9A802}"/>
              </a:ext>
            </a:extLst>
          </p:cNvPr>
          <p:cNvSpPr txBox="1"/>
          <p:nvPr/>
        </p:nvSpPr>
        <p:spPr>
          <a:xfrm>
            <a:off x="4992342" y="39377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3945980" y="2218725"/>
            <a:ext cx="0" cy="17230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" name="Rectangle 62"/>
          <p:cNvSpPr/>
          <p:nvPr/>
        </p:nvSpPr>
        <p:spPr>
          <a:xfrm>
            <a:off x="1398040" y="2055725"/>
            <a:ext cx="1093634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:UI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2429" y="2770091"/>
            <a:ext cx="147377" cy="190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6" name="Actor"/>
          <p:cNvGrpSpPr/>
          <p:nvPr/>
        </p:nvGrpSpPr>
        <p:grpSpPr>
          <a:xfrm>
            <a:off x="228600" y="1981200"/>
            <a:ext cx="324036" cy="573410"/>
            <a:chOff x="3239901" y="4149080"/>
            <a:chExt cx="648072" cy="1146820"/>
          </a:xfrm>
        </p:grpSpPr>
        <p:sp>
          <p:nvSpPr>
            <p:cNvPr id="29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7" name="Rectangle 62"/>
          <p:cNvSpPr/>
          <p:nvPr/>
        </p:nvSpPr>
        <p:spPr>
          <a:xfrm>
            <a:off x="3411782" y="2059412"/>
            <a:ext cx="109363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:Logic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591" y="2881277"/>
            <a:ext cx="144016" cy="908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" name="Rectangle 62"/>
          <p:cNvSpPr/>
          <p:nvPr/>
        </p:nvSpPr>
        <p:spPr>
          <a:xfrm>
            <a:off x="5392982" y="2055725"/>
            <a:ext cx="109363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39799" y="2419397"/>
            <a:ext cx="0" cy="172305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867790" y="2986208"/>
            <a:ext cx="135061" cy="7275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594" y="2770092"/>
            <a:ext cx="14318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0851" y="2859608"/>
            <a:ext cx="12253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theme light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69805" y="2881277"/>
            <a:ext cx="19167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4655" y="2998809"/>
            <a:ext cx="9667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30607" y="29862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44646" y="3079349"/>
            <a:ext cx="17064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Theme.setTheme</a:t>
            </a:r>
            <a:r>
              <a:rPr lang="en-US" sz="1200" dirty="0" smtClean="0">
                <a:solidFill>
                  <a:srgbClr val="7030A0"/>
                </a:solidFill>
              </a:rPr>
              <a:t>(light)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6616" y="3057326"/>
            <a:ext cx="23140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ChangeThemeEvent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30607" y="3711788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69805" y="3790001"/>
            <a:ext cx="18985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594" y="4648200"/>
            <a:ext cx="15055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>
            <a:off x="7616706" y="204534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EventsCenter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458199" y="2402486"/>
            <a:ext cx="0" cy="172305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8368516" y="3406604"/>
            <a:ext cx="179365" cy="2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20190" y="3406604"/>
            <a:ext cx="2348326" cy="239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20190" y="3637601"/>
            <a:ext cx="243800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67400" y="4131600"/>
            <a:ext cx="135061" cy="288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52659" y="4215120"/>
            <a:ext cx="135061" cy="144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 rot="18999002" flipV="1">
            <a:off x="6104994" y="4184989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6352807" y="4043788"/>
            <a:ext cx="17064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Theme.change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Theme(</a:t>
            </a:r>
            <a:r>
              <a:rPr lang="en-US" sz="1200" dirty="0" err="1" smtClean="0">
                <a:solidFill>
                  <a:srgbClr val="7030A0"/>
                </a:solidFill>
              </a:rPr>
              <a:t>primaryStage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896117" y="2373635"/>
            <a:ext cx="0" cy="2592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1200" y="4419600"/>
            <a:ext cx="38880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86354" y="4142455"/>
            <a:ext cx="388800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62486" y="2554609"/>
            <a:ext cx="25" cy="2412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2998422" y="4172774"/>
            <a:ext cx="23140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handleChangeThemeEvent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28600" y="1981200"/>
            <a:ext cx="8759706" cy="3013285"/>
            <a:chOff x="228600" y="1981200"/>
            <a:chExt cx="8759706" cy="3013285"/>
          </a:xfrm>
        </p:grpSpPr>
        <p:sp>
          <p:nvSpPr>
            <p:cNvPr id="3" name="Rectangle 62"/>
            <p:cNvSpPr/>
            <p:nvPr/>
          </p:nvSpPr>
          <p:spPr>
            <a:xfrm>
              <a:off x="1398040" y="2055725"/>
              <a:ext cx="1093634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:UI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2429" y="2770091"/>
              <a:ext cx="147377" cy="1368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6" name="Actor"/>
            <p:cNvGrpSpPr/>
            <p:nvPr/>
          </p:nvGrpSpPr>
          <p:grpSpPr>
            <a:xfrm>
              <a:off x="228600" y="1981200"/>
              <a:ext cx="324036" cy="573410"/>
              <a:chOff x="3239901" y="4149080"/>
              <a:chExt cx="648072" cy="1146820"/>
            </a:xfrm>
          </p:grpSpPr>
          <p:sp>
            <p:nvSpPr>
              <p:cNvPr id="29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31" name="Freeform 30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7" name="Rectangle 62"/>
            <p:cNvSpPr/>
            <p:nvPr/>
          </p:nvSpPr>
          <p:spPr>
            <a:xfrm>
              <a:off x="3411782" y="2059412"/>
              <a:ext cx="1093634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:Logic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591" y="2881276"/>
              <a:ext cx="144016" cy="126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0" name="Rectangle 62"/>
            <p:cNvSpPr/>
            <p:nvPr/>
          </p:nvSpPr>
          <p:spPr>
            <a:xfrm>
              <a:off x="5392982" y="2055725"/>
              <a:ext cx="1093634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939799" y="2419397"/>
              <a:ext cx="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867790" y="2986207"/>
              <a:ext cx="135061" cy="414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90594" y="2770092"/>
              <a:ext cx="1431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851" y="2859608"/>
              <a:ext cx="12253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theme light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69805" y="2895599"/>
              <a:ext cx="191678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04655" y="2998809"/>
              <a:ext cx="9667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execute()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030607" y="298620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44646" y="3079349"/>
              <a:ext cx="170649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Theme.setTheme</a:t>
              </a:r>
              <a:r>
                <a:rPr lang="en-US" sz="1200" dirty="0" smtClean="0">
                  <a:solidFill>
                    <a:srgbClr val="7030A0"/>
                  </a:solidFill>
                </a:rPr>
                <a:t>(light)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6616" y="3057326"/>
              <a:ext cx="23140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ChangeThemeEvent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84771" y="4807067"/>
              <a:ext cx="15055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2"/>
            <p:cNvSpPr/>
            <p:nvPr/>
          </p:nvSpPr>
          <p:spPr>
            <a:xfrm>
              <a:off x="7616706" y="2045345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EventsCenter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458199" y="2402486"/>
              <a:ext cx="0" cy="22320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390400" y="3406603"/>
              <a:ext cx="144000" cy="72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6020190" y="3406604"/>
              <a:ext cx="2376000" cy="23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1969805" y="4108248"/>
              <a:ext cx="6408000" cy="0"/>
            </a:xfrm>
            <a:prstGeom prst="straightConnector1">
              <a:avLst/>
            </a:prstGeom>
            <a:ln w="19050">
              <a:solidFill>
                <a:srgbClr val="31859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4771" y="2547473"/>
              <a:ext cx="25" cy="24120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62400" y="2373475"/>
              <a:ext cx="0" cy="2556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05000" y="2402485"/>
              <a:ext cx="0" cy="2592000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818394" y="4104000"/>
              <a:ext cx="144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57793" y="3750711"/>
              <a:ext cx="19468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00B050"/>
                  </a:solidFill>
                </a:rPr>
                <a:t>handleChangeThemeEvent</a:t>
              </a:r>
              <a:r>
                <a:rPr lang="en-US" sz="1200" dirty="0" smtClean="0">
                  <a:solidFill>
                    <a:srgbClr val="00B050"/>
                  </a:solidFill>
                </a:rPr>
                <a:t>()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75270" y="4188787"/>
              <a:ext cx="135061" cy="324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067400" y="4495800"/>
              <a:ext cx="1800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05000" y="4196585"/>
              <a:ext cx="3996000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952659" y="4362332"/>
              <a:ext cx="135061" cy="144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rot="18999002" flipV="1">
              <a:off x="6104994" y="4332201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52807" y="4191000"/>
              <a:ext cx="170649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Theme.change</a:t>
              </a:r>
              <a:endParaRPr lang="en-US" sz="1200" dirty="0" smtClean="0">
                <a:solidFill>
                  <a:srgbClr val="7030A0"/>
                </a:solidFill>
              </a:endParaRPr>
            </a:p>
            <a:p>
              <a:r>
                <a:rPr lang="en-US" sz="1200" dirty="0" smtClean="0">
                  <a:solidFill>
                    <a:srgbClr val="7030A0"/>
                  </a:solidFill>
                </a:rPr>
                <a:t>Theme(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primaryStage</a:t>
              </a:r>
              <a:r>
                <a:rPr lang="en-US" sz="1200" dirty="0" smtClean="0">
                  <a:solidFill>
                    <a:srgbClr val="7030A0"/>
                  </a:solidFill>
                </a:rPr>
                <a:t>)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31125" y="4196585"/>
              <a:ext cx="1158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solidFill>
                    <a:srgbClr val="7030A0"/>
                  </a:solidFill>
                </a:rPr>
                <a:t>changeTheme</a:t>
              </a:r>
              <a:r>
                <a:rPr lang="en-GB" sz="1200" dirty="0" smtClean="0">
                  <a:solidFill>
                    <a:srgbClr val="7030A0"/>
                  </a:solidFill>
                </a:rPr>
                <a:t>()</a:t>
              </a:r>
              <a:endParaRPr lang="en-GB" sz="1200" dirty="0">
                <a:solidFill>
                  <a:srgbClr val="7030A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86591" y="4495800"/>
              <a:ext cx="144016" cy="216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969804" y="4711800"/>
              <a:ext cx="19080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14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28600" y="1447800"/>
            <a:ext cx="8759706" cy="4520019"/>
            <a:chOff x="228600" y="1447800"/>
            <a:chExt cx="8759706" cy="4520019"/>
          </a:xfrm>
        </p:grpSpPr>
        <p:grpSp>
          <p:nvGrpSpPr>
            <p:cNvPr id="2" name="Group 1"/>
            <p:cNvGrpSpPr/>
            <p:nvPr/>
          </p:nvGrpSpPr>
          <p:grpSpPr>
            <a:xfrm>
              <a:off x="228600" y="1447800"/>
              <a:ext cx="8759706" cy="2164943"/>
              <a:chOff x="155276" y="533399"/>
              <a:chExt cx="8924977" cy="2164944"/>
            </a:xfrm>
          </p:grpSpPr>
          <p:sp>
            <p:nvSpPr>
              <p:cNvPr id="3" name="Rectangle 62"/>
              <p:cNvSpPr/>
              <p:nvPr/>
            </p:nvSpPr>
            <p:spPr>
              <a:xfrm>
                <a:off x="1346780" y="607924"/>
                <a:ext cx="1114268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:UI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1854255" y="944303"/>
                <a:ext cx="0" cy="172305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1779176" y="1322291"/>
                <a:ext cx="150158" cy="111610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" name="Actor"/>
              <p:cNvGrpSpPr/>
              <p:nvPr/>
            </p:nvGrpSpPr>
            <p:grpSpPr>
              <a:xfrm>
                <a:off x="155276" y="533399"/>
                <a:ext cx="330150" cy="573410"/>
                <a:chOff x="3239901" y="4149080"/>
                <a:chExt cx="648072" cy="1146820"/>
              </a:xfrm>
            </p:grpSpPr>
            <p:sp>
              <p:nvSpPr>
                <p:cNvPr id="29" name="Flowchart: Connector 7"/>
                <p:cNvSpPr/>
                <p:nvPr/>
              </p:nvSpPr>
              <p:spPr>
                <a:xfrm>
                  <a:off x="3419872" y="4149080"/>
                  <a:ext cx="288032" cy="288032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0" name="Straight Connector 29"/>
                <p:cNvCxnSpPr>
                  <a:stCxn id="8" idx="4"/>
                </p:cNvCxnSpPr>
                <p:nvPr/>
              </p:nvCxnSpPr>
              <p:spPr>
                <a:xfrm>
                  <a:off x="3563888" y="4437112"/>
                  <a:ext cx="0" cy="5040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31" name="Freeform 30"/>
                <p:cNvSpPr/>
                <p:nvPr/>
              </p:nvSpPr>
              <p:spPr>
                <a:xfrm>
                  <a:off x="3324225" y="4933950"/>
                  <a:ext cx="479425" cy="361950"/>
                </a:xfrm>
                <a:custGeom>
                  <a:avLst/>
                  <a:gdLst>
                    <a:gd name="connsiteX0" fmla="*/ 0 w 479425"/>
                    <a:gd name="connsiteY0" fmla="*/ 355600 h 361950"/>
                    <a:gd name="connsiteX1" fmla="*/ 241300 w 479425"/>
                    <a:gd name="connsiteY1" fmla="*/ 0 h 361950"/>
                    <a:gd name="connsiteX2" fmla="*/ 479425 w 479425"/>
                    <a:gd name="connsiteY2" fmla="*/ 361950 h 36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9425" h="361950">
                      <a:moveTo>
                        <a:pt x="0" y="355600"/>
                      </a:moveTo>
                      <a:lnTo>
                        <a:pt x="241300" y="0"/>
                      </a:lnTo>
                      <a:lnTo>
                        <a:pt x="479425" y="36195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239901" y="4509120"/>
                  <a:ext cx="6480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" name="Rectangle 62"/>
              <p:cNvSpPr/>
              <p:nvPr/>
            </p:nvSpPr>
            <p:spPr>
              <a:xfrm>
                <a:off x="3398516" y="611611"/>
                <a:ext cx="1114268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:Logic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955650" y="975283"/>
                <a:ext cx="0" cy="17230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882283" y="1433476"/>
                <a:ext cx="146733" cy="90872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10" name="Rectangle 62"/>
              <p:cNvSpPr/>
              <p:nvPr/>
            </p:nvSpPr>
            <p:spPr>
              <a:xfrm>
                <a:off x="5417095" y="607924"/>
                <a:ext cx="1114268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:Model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974229" y="971596"/>
                <a:ext cx="0" cy="1723059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5900862" y="1538407"/>
                <a:ext cx="137609" cy="72759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20326" y="1322291"/>
                <a:ext cx="14588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870777" y="1411807"/>
                <a:ext cx="12484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smtClean="0"/>
                  <a:t>theme light</a:t>
                </a:r>
                <a:endParaRPr lang="en-US" sz="12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929333" y="1433476"/>
                <a:ext cx="1952950" cy="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085594" y="1551008"/>
                <a:ext cx="98498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70C0"/>
                    </a:solidFill>
                  </a:rPr>
                  <a:t>execute()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4029016" y="1538408"/>
                <a:ext cx="187184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247093" y="1631549"/>
                <a:ext cx="17386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7030A0"/>
                    </a:solidFill>
                  </a:rPr>
                  <a:t>Theme.setTheme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(light)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18024" y="1670493"/>
                <a:ext cx="235771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2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ChangeThemeEvent</a:t>
                </a:r>
                <a:r>
                  <a:rPr lang="en-US" sz="12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029016" y="2263988"/>
                <a:ext cx="1871846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929333" y="2342201"/>
                <a:ext cx="193437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4" idx="2"/>
              </p:cNvCxnSpPr>
              <p:nvPr/>
            </p:nvCxnSpPr>
            <p:spPr>
              <a:xfrm>
                <a:off x="320326" y="2438399"/>
                <a:ext cx="1533929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62"/>
              <p:cNvSpPr/>
              <p:nvPr/>
            </p:nvSpPr>
            <p:spPr>
              <a:xfrm>
                <a:off x="7682775" y="597544"/>
                <a:ext cx="1397478" cy="3467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: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EventsCenter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540144" y="954685"/>
                <a:ext cx="0" cy="1723059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8448769" y="1958804"/>
                <a:ext cx="182749" cy="23099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056137" y="1958804"/>
                <a:ext cx="2392632" cy="23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28" idx="2"/>
              </p:cNvCxnSpPr>
              <p:nvPr/>
            </p:nvCxnSpPr>
            <p:spPr>
              <a:xfrm>
                <a:off x="6056137" y="2189801"/>
                <a:ext cx="2484007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14394" y="1099673"/>
                <a:ext cx="25" cy="15986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33" name="Rectangle 62"/>
            <p:cNvSpPr/>
            <p:nvPr/>
          </p:nvSpPr>
          <p:spPr>
            <a:xfrm>
              <a:off x="1954366" y="3766840"/>
              <a:ext cx="1093634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:UI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461326" y="4113600"/>
              <a:ext cx="0" cy="1728000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389326" y="4877004"/>
              <a:ext cx="144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36" name="Rectangle 62"/>
            <p:cNvSpPr/>
            <p:nvPr/>
          </p:nvSpPr>
          <p:spPr>
            <a:xfrm>
              <a:off x="5939799" y="3766840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EventsCenter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785493" y="4095819"/>
              <a:ext cx="0" cy="18720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713493" y="4552902"/>
              <a:ext cx="144000" cy="118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39" name="Rectangle 62"/>
            <p:cNvSpPr/>
            <p:nvPr/>
          </p:nvSpPr>
          <p:spPr>
            <a:xfrm>
              <a:off x="4078349" y="3766840"/>
              <a:ext cx="1093634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625166" y="4130512"/>
              <a:ext cx="0" cy="172305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925140" y="4262700"/>
              <a:ext cx="23140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ChangeThemeEvent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049092" y="4552902"/>
              <a:ext cx="1656000" cy="23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>
              <a:off x="2514586" y="4890465"/>
              <a:ext cx="4212000" cy="0"/>
            </a:xfrm>
            <a:prstGeom prst="straightConnector1">
              <a:avLst/>
            </a:prstGeom>
            <a:ln w="19050">
              <a:solidFill>
                <a:srgbClr val="31859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553814" y="5027153"/>
              <a:ext cx="135061" cy="324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28988" y="5165004"/>
              <a:ext cx="135061" cy="144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 rot="18999002" flipV="1">
              <a:off x="4794802" y="5153488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42139" y="5027153"/>
              <a:ext cx="170649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Theme.change</a:t>
              </a:r>
              <a:endParaRPr lang="en-US" sz="1200" dirty="0" smtClean="0">
                <a:solidFill>
                  <a:srgbClr val="7030A0"/>
                </a:solidFill>
              </a:endParaRPr>
            </a:p>
            <a:p>
              <a:r>
                <a:rPr lang="en-US" sz="1200" dirty="0" smtClean="0">
                  <a:solidFill>
                    <a:srgbClr val="7030A0"/>
                  </a:solidFill>
                </a:rPr>
                <a:t>Theme(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primaryStage</a:t>
              </a:r>
              <a:r>
                <a:rPr lang="en-US" sz="1200" dirty="0" smtClean="0">
                  <a:solidFill>
                    <a:srgbClr val="7030A0"/>
                  </a:solidFill>
                </a:rPr>
                <a:t>)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92547" y="4314119"/>
              <a:ext cx="20242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rgbClr val="00B050"/>
                  </a:solidFill>
                </a:rPr>
                <a:t>handleChange</a:t>
              </a:r>
              <a:endParaRPr lang="en-US" sz="1200" dirty="0" smtClean="0">
                <a:solidFill>
                  <a:srgbClr val="00B050"/>
                </a:solidFill>
              </a:endParaRPr>
            </a:p>
            <a:p>
              <a:r>
                <a:rPr lang="en-US" sz="1200" dirty="0" err="1" smtClean="0">
                  <a:solidFill>
                    <a:srgbClr val="00B050"/>
                  </a:solidFill>
                </a:rPr>
                <a:t>ThemeEvent</a:t>
              </a:r>
              <a:r>
                <a:rPr lang="en-US" sz="1200" dirty="0" smtClean="0">
                  <a:solidFill>
                    <a:srgbClr val="00B050"/>
                  </a:solidFill>
                </a:rPr>
                <a:t>()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497983" y="5029200"/>
              <a:ext cx="2052000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533326" y="5351153"/>
              <a:ext cx="2016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42139" y="5740902"/>
              <a:ext cx="169200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493600" y="5597004"/>
              <a:ext cx="4212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9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90</Words>
  <Application>Microsoft Macintosh PowerPoint</Application>
  <PresentationFormat>On-screen Show (4:3)</PresentationFormat>
  <Paragraphs>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Maddi Aadyaa</cp:lastModifiedBy>
  <cp:revision>80</cp:revision>
  <dcterms:created xsi:type="dcterms:W3CDTF">2016-07-22T14:33:02Z</dcterms:created>
  <dcterms:modified xsi:type="dcterms:W3CDTF">2018-04-15T06:20:31Z</dcterms:modified>
</cp:coreProperties>
</file>