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5" d="100"/>
          <a:sy n="65" d="100"/>
        </p:scale>
        <p:origin x="1644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23417" y="685800"/>
            <a:ext cx="7887183" cy="4038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0657" y="224947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97440" y="195971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</p:cNvCxnSpPr>
          <p:nvPr/>
        </p:nvCxnSpPr>
        <p:spPr>
          <a:xfrm rot="5400000" flipH="1" flipV="1">
            <a:off x="3767373" y="-1144229"/>
            <a:ext cx="807395" cy="465362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69679" y="19522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0387" y="204332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69847" y="241756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23568" y="213108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63401" y="213108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33799" y="23308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92967" y="171845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72157" y="188654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36109" y="179985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0494" y="193840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97780" y="17650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33828" y="1851712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090805" y="1371600"/>
            <a:ext cx="15159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UniquePreferenceList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833828" y="154498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27154" y="194909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56704" y="20350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492752" y="212170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325874" y="16552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55424" y="20392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91472" y="179816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25874" y="19782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891472" y="212113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25874" y="23012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891472" y="212592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25874" y="26242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91472" y="212592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92798" y="157646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04458" y="125402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73780" y="89750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60258" y="129641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930001" y="418557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533380" y="3255548"/>
            <a:ext cx="1513139" cy="34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5741939" y="1409788"/>
            <a:ext cx="404117" cy="6745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38449" y="12822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38449" y="21498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06746" y="16444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48733" y="21889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01400" y="16552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69847" y="24770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37380" y="17661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3B836D16-3567-4A1C-81C7-433A2D8FEEA2}"/>
              </a:ext>
            </a:extLst>
          </p:cNvPr>
          <p:cNvSpPr/>
          <p:nvPr/>
        </p:nvSpPr>
        <p:spPr>
          <a:xfrm>
            <a:off x="4090805" y="248238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29">
            <a:extLst>
              <a:ext uri="{FF2B5EF4-FFF2-40B4-BE49-F238E27FC236}">
                <a16:creationId xmlns:a16="http://schemas.microsoft.com/office/drawing/2014/main" id="{68B35781-23C6-442B-8302-BF0113103B7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833828" y="1851712"/>
            <a:ext cx="256977" cy="8040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52B217-5F80-4CAE-A892-D20DE5B9A802}"/>
              </a:ext>
            </a:extLst>
          </p:cNvPr>
          <p:cNvSpPr txBox="1"/>
          <p:nvPr/>
        </p:nvSpPr>
        <p:spPr>
          <a:xfrm>
            <a:off x="3911237" y="2720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49">
            <a:extLst>
              <a:ext uri="{FF2B5EF4-FFF2-40B4-BE49-F238E27FC236}">
                <a16:creationId xmlns:a16="http://schemas.microsoft.com/office/drawing/2014/main" id="{B1457FAC-4CE6-4FB6-A3B5-936272DDFDC5}"/>
              </a:ext>
            </a:extLst>
          </p:cNvPr>
          <p:cNvCxnSpPr>
            <a:cxnSpLocks/>
          </p:cNvCxnSpPr>
          <p:nvPr/>
        </p:nvCxnSpPr>
        <p:spPr>
          <a:xfrm>
            <a:off x="6489638" y="774878"/>
            <a:ext cx="8246" cy="116352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CF574BE2-3AEF-4770-B793-AAA418CF0FAE}"/>
              </a:ext>
            </a:extLst>
          </p:cNvPr>
          <p:cNvSpPr/>
          <p:nvPr/>
        </p:nvSpPr>
        <p:spPr>
          <a:xfrm>
            <a:off x="4090805" y="9152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58">
            <a:extLst>
              <a:ext uri="{FF2B5EF4-FFF2-40B4-BE49-F238E27FC236}">
                <a16:creationId xmlns:a16="http://schemas.microsoft.com/office/drawing/2014/main" id="{5F12695C-BEA0-4D13-94BB-763A48C268BA}"/>
              </a:ext>
            </a:extLst>
          </p:cNvPr>
          <p:cNvCxnSpPr>
            <a:cxnSpLocks/>
            <a:stCxn id="51" idx="3"/>
            <a:endCxn id="74" idx="1"/>
          </p:cNvCxnSpPr>
          <p:nvPr/>
        </p:nvCxnSpPr>
        <p:spPr>
          <a:xfrm flipV="1">
            <a:off x="3833828" y="1088585"/>
            <a:ext cx="256977" cy="7631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49">
            <a:extLst>
              <a:ext uri="{FF2B5EF4-FFF2-40B4-BE49-F238E27FC236}">
                <a16:creationId xmlns:a16="http://schemas.microsoft.com/office/drawing/2014/main" id="{1772D531-E5AA-4295-BC3E-7A9D863D8C06}"/>
              </a:ext>
            </a:extLst>
          </p:cNvPr>
          <p:cNvCxnSpPr>
            <a:cxnSpLocks/>
            <a:stCxn id="62" idx="0"/>
            <a:endCxn id="74" idx="3"/>
          </p:cNvCxnSpPr>
          <p:nvPr/>
        </p:nvCxnSpPr>
        <p:spPr>
          <a:xfrm rot="16200000" flipV="1">
            <a:off x="5334255" y="1002104"/>
            <a:ext cx="860512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78728B6-E449-4144-A980-C745672FAA38}"/>
              </a:ext>
            </a:extLst>
          </p:cNvPr>
          <p:cNvSpPr txBox="1"/>
          <p:nvPr/>
        </p:nvSpPr>
        <p:spPr>
          <a:xfrm>
            <a:off x="3938449" y="825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D0C0C8-F439-44FD-82CE-22BC3D488330}"/>
              </a:ext>
            </a:extLst>
          </p:cNvPr>
          <p:cNvSpPr txBox="1"/>
          <p:nvPr/>
        </p:nvSpPr>
        <p:spPr>
          <a:xfrm>
            <a:off x="5303238" y="11300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EEF58835-83D9-4A23-8D71-588A26186022}"/>
              </a:ext>
            </a:extLst>
          </p:cNvPr>
          <p:cNvSpPr/>
          <p:nvPr/>
        </p:nvSpPr>
        <p:spPr>
          <a:xfrm>
            <a:off x="2492967" y="3082240"/>
            <a:ext cx="120046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E3F4D11-56EE-4F9C-8947-75ABE3345291}"/>
              </a:ext>
            </a:extLst>
          </p:cNvPr>
          <p:cNvCxnSpPr>
            <a:cxnSpLocks/>
            <a:stCxn id="91" idx="3"/>
            <a:endCxn id="89" idx="1"/>
          </p:cNvCxnSpPr>
          <p:nvPr/>
        </p:nvCxnSpPr>
        <p:spPr>
          <a:xfrm rot="16200000" flipH="1">
            <a:off x="2010711" y="2773363"/>
            <a:ext cx="328027" cy="6364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7294B89C-D84C-4591-9E7E-8EA6DFF70D5A}"/>
              </a:ext>
            </a:extLst>
          </p:cNvPr>
          <p:cNvSpPr/>
          <p:nvPr/>
        </p:nvSpPr>
        <p:spPr>
          <a:xfrm rot="5400000">
            <a:off x="1738458" y="27228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Isosceles Triangle 102">
            <a:extLst>
              <a:ext uri="{FF2B5EF4-FFF2-40B4-BE49-F238E27FC236}">
                <a16:creationId xmlns:a16="http://schemas.microsoft.com/office/drawing/2014/main" id="{45315016-E6EB-4D19-BF47-CC99D67D4D92}"/>
              </a:ext>
            </a:extLst>
          </p:cNvPr>
          <p:cNvSpPr/>
          <p:nvPr/>
        </p:nvSpPr>
        <p:spPr>
          <a:xfrm flipV="1">
            <a:off x="2954735" y="372819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B96F20E8-8F85-4E74-B7C7-0C474C41D7C6}"/>
              </a:ext>
            </a:extLst>
          </p:cNvPr>
          <p:cNvSpPr/>
          <p:nvPr/>
        </p:nvSpPr>
        <p:spPr>
          <a:xfrm>
            <a:off x="2151823" y="3915009"/>
            <a:ext cx="18350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ReadOnlyCalendarManager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A8F3BE-7E92-4E3E-9B04-D9CDA0DC9432}"/>
              </a:ext>
            </a:extLst>
          </p:cNvPr>
          <p:cNvSpPr txBox="1"/>
          <p:nvPr/>
        </p:nvSpPr>
        <p:spPr>
          <a:xfrm>
            <a:off x="2269846" y="30299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94F0CEB5-B2CA-4227-8446-C82AD2B636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2767" y="3581286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B8A3C503-C993-400B-AC0D-9E5CC1A6B933}"/>
              </a:ext>
            </a:extLst>
          </p:cNvPr>
          <p:cNvSpPr/>
          <p:nvPr/>
        </p:nvSpPr>
        <p:spPr>
          <a:xfrm>
            <a:off x="5927154" y="24823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70130DCD-07D8-4C86-A863-9F28F06B809E}"/>
              </a:ext>
            </a:extLst>
          </p:cNvPr>
          <p:cNvSpPr/>
          <p:nvPr/>
        </p:nvSpPr>
        <p:spPr>
          <a:xfrm>
            <a:off x="5256704" y="25682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063DA670-7742-4FD3-AB68-EB4994A4BE1F}"/>
              </a:ext>
            </a:extLst>
          </p:cNvPr>
          <p:cNvCxnSpPr>
            <a:stCxn id="98" idx="3"/>
            <a:endCxn id="96" idx="1"/>
          </p:cNvCxnSpPr>
          <p:nvPr/>
        </p:nvCxnSpPr>
        <p:spPr>
          <a:xfrm>
            <a:off x="5492752" y="2654987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20DCFD9-6E15-4F9E-9371-D0EB5B91C4D9}"/>
              </a:ext>
            </a:extLst>
          </p:cNvPr>
          <p:cNvSpPr txBox="1"/>
          <p:nvPr/>
        </p:nvSpPr>
        <p:spPr>
          <a:xfrm>
            <a:off x="5748733" y="27222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A0811A25-9890-4A7C-8BA3-D8EBE05F0B15}"/>
              </a:ext>
            </a:extLst>
          </p:cNvPr>
          <p:cNvSpPr/>
          <p:nvPr/>
        </p:nvSpPr>
        <p:spPr>
          <a:xfrm>
            <a:off x="3702401" y="31673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58">
            <a:extLst>
              <a:ext uri="{FF2B5EF4-FFF2-40B4-BE49-F238E27FC236}">
                <a16:creationId xmlns:a16="http://schemas.microsoft.com/office/drawing/2014/main" id="{8B55FCFB-ECF5-4FAF-9C2F-AE33627C47DC}"/>
              </a:ext>
            </a:extLst>
          </p:cNvPr>
          <p:cNvCxnSpPr>
            <a:cxnSpLocks/>
          </p:cNvCxnSpPr>
          <p:nvPr/>
        </p:nvCxnSpPr>
        <p:spPr>
          <a:xfrm flipV="1">
            <a:off x="3938449" y="3254063"/>
            <a:ext cx="7531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C19958E1-060B-4F02-B662-B530B02918E5}"/>
              </a:ext>
            </a:extLst>
          </p:cNvPr>
          <p:cNvSpPr/>
          <p:nvPr/>
        </p:nvSpPr>
        <p:spPr>
          <a:xfrm>
            <a:off x="4691623" y="3080610"/>
            <a:ext cx="1589615" cy="3537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UniqueCalendarEntryList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96DA2-4798-4F94-9F62-272BE3482B07}"/>
              </a:ext>
            </a:extLst>
          </p:cNvPr>
          <p:cNvSpPr txBox="1"/>
          <p:nvPr/>
        </p:nvSpPr>
        <p:spPr>
          <a:xfrm>
            <a:off x="4433088" y="3067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0FD50D4D-EEF1-49BF-820A-E9B628D00B8A}"/>
              </a:ext>
            </a:extLst>
          </p:cNvPr>
          <p:cNvSpPr/>
          <p:nvPr/>
        </p:nvSpPr>
        <p:spPr>
          <a:xfrm>
            <a:off x="6955950" y="3082240"/>
            <a:ext cx="107810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B9B2ECBA-7E73-4893-95F0-843B9C976576}"/>
              </a:ext>
            </a:extLst>
          </p:cNvPr>
          <p:cNvSpPr/>
          <p:nvPr/>
        </p:nvSpPr>
        <p:spPr>
          <a:xfrm>
            <a:off x="6285501" y="31681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0" name="Elbow Connector 63">
            <a:extLst>
              <a:ext uri="{FF2B5EF4-FFF2-40B4-BE49-F238E27FC236}">
                <a16:creationId xmlns:a16="http://schemas.microsoft.com/office/drawing/2014/main" id="{36C695A8-2D1B-473E-A4DE-A605A7AA04B6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6521549" y="3254843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6F932-93E3-4527-9AA1-D29C0D7CC681}"/>
              </a:ext>
            </a:extLst>
          </p:cNvPr>
          <p:cNvSpPr txBox="1"/>
          <p:nvPr/>
        </p:nvSpPr>
        <p:spPr>
          <a:xfrm>
            <a:off x="6777530" y="33220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58">
            <a:extLst>
              <a:ext uri="{FF2B5EF4-FFF2-40B4-BE49-F238E27FC236}">
                <a16:creationId xmlns:a16="http://schemas.microsoft.com/office/drawing/2014/main" id="{AB65AFF1-5B1E-41AF-8014-EA55304BEFC2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3938449" y="3253991"/>
            <a:ext cx="774856" cy="5387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58200865-2BB8-4D33-A518-7D5BF2AD8088}"/>
              </a:ext>
            </a:extLst>
          </p:cNvPr>
          <p:cNvSpPr/>
          <p:nvPr/>
        </p:nvSpPr>
        <p:spPr>
          <a:xfrm>
            <a:off x="4713305" y="3619262"/>
            <a:ext cx="779190" cy="35375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6B19A6-8756-4237-9729-63B80B0AB81A}"/>
              </a:ext>
            </a:extLst>
          </p:cNvPr>
          <p:cNvSpPr txBox="1"/>
          <p:nvPr/>
        </p:nvSpPr>
        <p:spPr>
          <a:xfrm>
            <a:off x="4486321" y="36321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48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64</cp:revision>
  <dcterms:created xsi:type="dcterms:W3CDTF">2016-07-22T14:33:02Z</dcterms:created>
  <dcterms:modified xsi:type="dcterms:W3CDTF">2018-04-08T02:55:36Z</dcterms:modified>
</cp:coreProperties>
</file>