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4" r:id="rId4"/>
    <p:sldId id="262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C5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1"/>
    <p:restoredTop sz="94698"/>
  </p:normalViewPr>
  <p:slideViewPr>
    <p:cSldViewPr showGuides="1">
      <p:cViewPr>
        <p:scale>
          <a:sx n="144" d="100"/>
          <a:sy n="144" d="100"/>
        </p:scale>
        <p:origin x="-280" y="-10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68503" y="920803"/>
            <a:ext cx="5640535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6986" y="181422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643566" y="24448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43880" y="124392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80483" y="1700902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445755" y="158348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95773" y="246494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627591" y="1940768"/>
            <a:ext cx="2475975" cy="42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43566" y="31223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CentrePanel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43563" y="5103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43564" y="346496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91203" y="5484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75586" y="217945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4267" y="236392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641837" y="2777311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05488" y="2702704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34186" y="2874006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14886" y="3693305"/>
            <a:ext cx="288095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96541" y="3608321"/>
            <a:ext cx="3442000" cy="5473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94986" y="124392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737198" y="1759003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25526" y="2464744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123" idx="3"/>
          </p:cNvCxnSpPr>
          <p:nvPr/>
        </p:nvCxnSpPr>
        <p:spPr>
          <a:xfrm rot="5400000">
            <a:off x="4723011" y="2191237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240621" y="1759003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27613" y="2568589"/>
            <a:ext cx="346298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/>
          <p:nvPr/>
        </p:nvCxnSpPr>
        <p:spPr>
          <a:xfrm rot="5400000">
            <a:off x="2665822" y="2681836"/>
            <a:ext cx="4072580" cy="1796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94579" y="-1332530"/>
            <a:ext cx="172577" cy="498033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819512" y="4552377"/>
            <a:ext cx="2108261" cy="40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07240" y="233420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418805" y="175900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54058" y="141730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77148" y="2531043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56994" y="1239210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1161" y="3411024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46913" y="1749289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86934" y="22162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38552" y="2292018"/>
            <a:ext cx="3932485" cy="212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82611" y="396114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94438" y="3950823"/>
            <a:ext cx="3275646" cy="28291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3"/>
          <p:cNvCxnSpPr/>
          <p:nvPr/>
        </p:nvCxnSpPr>
        <p:spPr>
          <a:xfrm rot="5400000">
            <a:off x="4244933" y="3016349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5" name="Group 14"/>
          <p:cNvGrpSpPr/>
          <p:nvPr/>
        </p:nvGrpSpPr>
        <p:grpSpPr>
          <a:xfrm>
            <a:off x="3892805" y="4297346"/>
            <a:ext cx="3761154" cy="595651"/>
            <a:chOff x="2295492" y="4563759"/>
            <a:chExt cx="3761154" cy="595651"/>
          </a:xfrm>
        </p:grpSpPr>
        <p:sp>
          <p:nvSpPr>
            <p:cNvPr id="65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7" name="Elbow Connector 63"/>
            <p:cNvCxnSpPr/>
            <p:nvPr/>
          </p:nvCxnSpPr>
          <p:spPr>
            <a:xfrm flipV="1">
              <a:off x="2295492" y="4661987"/>
              <a:ext cx="319308" cy="118417"/>
            </a:xfrm>
            <a:prstGeom prst="bentConnector3">
              <a:avLst>
                <a:gd name="adj1" fmla="val 1187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 flipV="1">
              <a:off x="4134205" y="5024312"/>
              <a:ext cx="1922441" cy="13509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92805" y="4534187"/>
            <a:ext cx="3777278" cy="945276"/>
            <a:chOff x="2295492" y="4262169"/>
            <a:chExt cx="3777278" cy="945276"/>
          </a:xfrm>
        </p:grpSpPr>
        <p:sp>
          <p:nvSpPr>
            <p:cNvPr id="76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63"/>
            <p:cNvCxnSpPr/>
            <p:nvPr/>
          </p:nvCxnSpPr>
          <p:spPr>
            <a:xfrm rot="16200000" flipH="1">
              <a:off x="2255237" y="4302424"/>
              <a:ext cx="399818" cy="319307"/>
            </a:xfrm>
            <a:prstGeom prst="bentConnector3">
              <a:avLst>
                <a:gd name="adj1" fmla="val 101978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1" name="Freeform 80"/>
            <p:cNvSpPr/>
            <p:nvPr/>
          </p:nvSpPr>
          <p:spPr>
            <a:xfrm flipV="1">
              <a:off x="4134205" y="5024310"/>
              <a:ext cx="1938565" cy="183135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3764756" y="31665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Elbow Connector 63"/>
          <p:cNvCxnSpPr/>
          <p:nvPr/>
        </p:nvCxnSpPr>
        <p:spPr>
          <a:xfrm>
            <a:off x="2474703" y="4552200"/>
            <a:ext cx="19867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11"/>
          <p:cNvSpPr/>
          <p:nvPr/>
        </p:nvSpPr>
        <p:spPr>
          <a:xfrm>
            <a:off x="2651103" y="44177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RightPanel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Flowchart: Decision 38"/>
          <p:cNvSpPr/>
          <p:nvPr/>
        </p:nvSpPr>
        <p:spPr>
          <a:xfrm>
            <a:off x="3772293" y="44619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Elbow Connector 63"/>
          <p:cNvCxnSpPr/>
          <p:nvPr/>
        </p:nvCxnSpPr>
        <p:spPr>
          <a:xfrm rot="16200000" flipH="1">
            <a:off x="3862372" y="324391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/>
          <p:nvPr/>
        </p:nvCxnSpPr>
        <p:spPr>
          <a:xfrm flipV="1">
            <a:off x="3861038" y="3060496"/>
            <a:ext cx="200633" cy="145841"/>
          </a:xfrm>
          <a:prstGeom prst="bentConnector3">
            <a:avLst>
              <a:gd name="adj1" fmla="val 137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1"/>
          <p:cNvSpPr/>
          <p:nvPr/>
        </p:nvSpPr>
        <p:spPr>
          <a:xfrm>
            <a:off x="4061610" y="293081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5" name="Elbow Connector 63"/>
          <p:cNvCxnSpPr/>
          <p:nvPr/>
        </p:nvCxnSpPr>
        <p:spPr>
          <a:xfrm rot="5400000">
            <a:off x="4729101" y="2540001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reeform 125"/>
          <p:cNvSpPr/>
          <p:nvPr/>
        </p:nvSpPr>
        <p:spPr>
          <a:xfrm flipV="1">
            <a:off x="5063264" y="3164782"/>
            <a:ext cx="2606820" cy="7223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/>
          <p:cNvSpPr/>
          <p:nvPr/>
        </p:nvSpPr>
        <p:spPr>
          <a:xfrm flipV="1">
            <a:off x="4950674" y="3511603"/>
            <a:ext cx="2719410" cy="5550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11"/>
          <p:cNvSpPr/>
          <p:nvPr/>
        </p:nvSpPr>
        <p:spPr>
          <a:xfrm>
            <a:off x="3890361" y="370180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064503" y="329733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15009" y="1450910"/>
            <a:ext cx="3581400" cy="2438400"/>
            <a:chOff x="1981200" y="1295400"/>
            <a:chExt cx="3581400" cy="2438400"/>
          </a:xfrm>
        </p:grpSpPr>
        <p:sp>
          <p:nvSpPr>
            <p:cNvPr id="43" name="Rectangle 65"/>
            <p:cNvSpPr/>
            <p:nvPr/>
          </p:nvSpPr>
          <p:spPr>
            <a:xfrm>
              <a:off x="1981200" y="1295400"/>
              <a:ext cx="3581400" cy="2438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Flowchart: Decision 38"/>
            <p:cNvSpPr/>
            <p:nvPr/>
          </p:nvSpPr>
          <p:spPr>
            <a:xfrm>
              <a:off x="3210247" y="2438400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Elbow Connector 63"/>
            <p:cNvCxnSpPr>
              <a:stCxn id="3" idx="3"/>
              <a:endCxn id="7" idx="1"/>
            </p:cNvCxnSpPr>
            <p:nvPr/>
          </p:nvCxnSpPr>
          <p:spPr>
            <a:xfrm flipV="1">
              <a:off x="3393403" y="1639165"/>
              <a:ext cx="558177" cy="88002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Rectangle 8"/>
            <p:cNvSpPr/>
            <p:nvPr/>
          </p:nvSpPr>
          <p:spPr>
            <a:xfrm>
              <a:off x="3951580" y="1465785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OrderInformation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" name="Elbow Connector 63"/>
            <p:cNvCxnSpPr/>
            <p:nvPr/>
          </p:nvCxnSpPr>
          <p:spPr>
            <a:xfrm rot="5400000" flipH="1" flipV="1">
              <a:off x="3612962" y="2149065"/>
              <a:ext cx="417375" cy="28149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Elbow Connector 63"/>
            <p:cNvCxnSpPr>
              <a:endCxn id="22" idx="1"/>
            </p:cNvCxnSpPr>
            <p:nvPr/>
          </p:nvCxnSpPr>
          <p:spPr>
            <a:xfrm rot="16200000" flipH="1">
              <a:off x="3488892" y="2931974"/>
              <a:ext cx="643875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Elbow Connector 63"/>
            <p:cNvCxnSpPr>
              <a:endCxn id="20" idx="1"/>
            </p:cNvCxnSpPr>
            <p:nvPr/>
          </p:nvCxnSpPr>
          <p:spPr>
            <a:xfrm>
              <a:off x="3670082" y="2514600"/>
              <a:ext cx="281499" cy="12700"/>
            </a:xfrm>
            <a:prstGeom prst="bentConnector3">
              <a:avLst>
                <a:gd name="adj1" fmla="val 374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Elbow Connector 63"/>
            <p:cNvCxnSpPr>
              <a:endCxn id="21" idx="1"/>
            </p:cNvCxnSpPr>
            <p:nvPr/>
          </p:nvCxnSpPr>
          <p:spPr>
            <a:xfrm rot="16200000" flipH="1">
              <a:off x="3587743" y="2589128"/>
              <a:ext cx="446174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8"/>
            <p:cNvSpPr/>
            <p:nvPr/>
          </p:nvSpPr>
          <p:spPr>
            <a:xfrm>
              <a:off x="3951581" y="1907746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OrderStatus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3951581" y="2341220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Price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" name="Rectangle 8"/>
            <p:cNvSpPr/>
            <p:nvPr/>
          </p:nvSpPr>
          <p:spPr>
            <a:xfrm>
              <a:off x="3951579" y="2779584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Quantity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2" name="Rectangle 8"/>
            <p:cNvSpPr/>
            <p:nvPr/>
          </p:nvSpPr>
          <p:spPr>
            <a:xfrm>
              <a:off x="3951578" y="3221281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smtClean="0">
                  <a:solidFill>
                    <a:schemeClr val="accent3">
                      <a:lumMod val="75000"/>
                    </a:schemeClr>
                  </a:solidFill>
                </a:rPr>
                <a:t>DeliveryDate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3680900" y="1370316"/>
              <a:ext cx="20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84010" y="1783443"/>
              <a:ext cx="1226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00" y="2239600"/>
              <a:ext cx="107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2511" y="2659829"/>
              <a:ext cx="922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0900" y="3117661"/>
              <a:ext cx="1301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486400" y="1450910"/>
            <a:ext cx="2895600" cy="2514600"/>
            <a:chOff x="4572000" y="1447800"/>
            <a:chExt cx="2895600" cy="2514600"/>
          </a:xfrm>
        </p:grpSpPr>
        <p:sp>
          <p:nvSpPr>
            <p:cNvPr id="69" name="Rectangle 65"/>
            <p:cNvSpPr/>
            <p:nvPr/>
          </p:nvSpPr>
          <p:spPr>
            <a:xfrm>
              <a:off x="4572000" y="1447800"/>
              <a:ext cx="2895600" cy="25146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UniqueOrderList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23183" y="1752600"/>
              <a:ext cx="1306217" cy="2059225"/>
              <a:chOff x="5684908" y="344835"/>
              <a:chExt cx="1306217" cy="2059225"/>
            </a:xfrm>
          </p:grpSpPr>
          <p:sp>
            <p:nvSpPr>
              <p:cNvPr id="45" name="Rectangle 62"/>
              <p:cNvSpPr/>
              <p:nvPr/>
            </p:nvSpPr>
            <p:spPr>
              <a:xfrm>
                <a:off x="5791200" y="344835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bg1"/>
                    </a:solidFill>
                  </a:rPr>
                  <a:t>ModelManager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Decision 38"/>
              <p:cNvSpPr/>
              <p:nvPr/>
            </p:nvSpPr>
            <p:spPr>
              <a:xfrm>
                <a:off x="6246439" y="712056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0" name="Straight Arrow Connector 49"/>
              <p:cNvCxnSpPr>
                <a:stCxn id="46" idx="2"/>
                <a:endCxn id="55" idx="0"/>
              </p:cNvCxnSpPr>
              <p:nvPr/>
            </p:nvCxnSpPr>
            <p:spPr>
              <a:xfrm>
                <a:off x="6338017" y="873629"/>
                <a:ext cx="0" cy="329284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5" name="Rectangle 8"/>
              <p:cNvSpPr/>
              <p:nvPr/>
            </p:nvSpPr>
            <p:spPr>
              <a:xfrm>
                <a:off x="5684908" y="1202913"/>
                <a:ext cx="1306217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UniqueOrderList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Flowchart: Decision 38"/>
              <p:cNvSpPr/>
              <p:nvPr/>
            </p:nvSpPr>
            <p:spPr>
              <a:xfrm>
                <a:off x="6238715" y="1563741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1" name="Straight Arrow Connector 60"/>
              <p:cNvCxnSpPr>
                <a:stCxn id="60" idx="2"/>
                <a:endCxn id="64" idx="0"/>
              </p:cNvCxnSpPr>
              <p:nvPr/>
            </p:nvCxnSpPr>
            <p:spPr>
              <a:xfrm>
                <a:off x="6330293" y="1725314"/>
                <a:ext cx="0" cy="331986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flipH="1">
                <a:off x="6324600" y="914400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9BBC59"/>
                    </a:solidFill>
                  </a:rPr>
                  <a:t>1</a:t>
                </a:r>
                <a:endParaRPr lang="en-GB" sz="1200" dirty="0">
                  <a:solidFill>
                    <a:srgbClr val="9BBC59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6338016" y="1807728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9BBC59"/>
                    </a:solidFill>
                  </a:rPr>
                  <a:t>*</a:t>
                </a:r>
              </a:p>
            </p:txBody>
          </p:sp>
          <p:sp>
            <p:nvSpPr>
              <p:cNvPr id="64" name="Rectangle 8"/>
              <p:cNvSpPr/>
              <p:nvPr/>
            </p:nvSpPr>
            <p:spPr>
              <a:xfrm>
                <a:off x="5783475" y="2057300"/>
                <a:ext cx="1093635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smtClean="0">
                    <a:solidFill>
                      <a:schemeClr val="accent3">
                        <a:lumMod val="75000"/>
                      </a:schemeClr>
                    </a:solidFill>
                  </a:rPr>
                  <a:t>Order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2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85800" y="361412"/>
            <a:ext cx="3886200" cy="3296187"/>
            <a:chOff x="685800" y="361412"/>
            <a:chExt cx="3886200" cy="3296187"/>
          </a:xfrm>
        </p:grpSpPr>
        <p:sp>
          <p:nvSpPr>
            <p:cNvPr id="13" name="Rectangle 65"/>
            <p:cNvSpPr/>
            <p:nvPr/>
          </p:nvSpPr>
          <p:spPr>
            <a:xfrm>
              <a:off x="685800" y="361412"/>
              <a:ext cx="3886200" cy="329618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914401" y="759545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62"/>
            <p:cNvSpPr/>
            <p:nvPr/>
          </p:nvSpPr>
          <p:spPr>
            <a:xfrm>
              <a:off x="914400" y="1447800"/>
              <a:ext cx="772043" cy="50965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Undoable</a:t>
              </a: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2743199" y="171013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AddOrderCommand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Elbow Connector 6"/>
            <p:cNvCxnSpPr>
              <a:endCxn id="16" idx="3"/>
            </p:cNvCxnSpPr>
            <p:nvPr/>
          </p:nvCxnSpPr>
          <p:spPr>
            <a:xfrm>
              <a:off x="1686443" y="1702630"/>
              <a:ext cx="1056756" cy="104398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15" idx="3"/>
            </p:cNvCxnSpPr>
            <p:nvPr/>
          </p:nvCxnSpPr>
          <p:spPr>
            <a:xfrm>
              <a:off x="1686443" y="1702630"/>
              <a:ext cx="1056755" cy="610468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endCxn id="4" idx="3"/>
            </p:cNvCxnSpPr>
            <p:nvPr/>
          </p:nvCxnSpPr>
          <p:spPr>
            <a:xfrm>
              <a:off x="1686443" y="1702630"/>
              <a:ext cx="1056756" cy="187339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102"/>
            <p:cNvSpPr/>
            <p:nvPr/>
          </p:nvSpPr>
          <p:spPr>
            <a:xfrm rot="5400000" flipV="1">
              <a:off x="1638952" y="1624299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1" name="Elbow Connector 10"/>
            <p:cNvCxnSpPr/>
            <p:nvPr/>
          </p:nvCxnSpPr>
          <p:spPr>
            <a:xfrm rot="5400000">
              <a:off x="1129676" y="1277052"/>
              <a:ext cx="341495" cy="1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02"/>
            <p:cNvSpPr/>
            <p:nvPr/>
          </p:nvSpPr>
          <p:spPr>
            <a:xfrm rot="10800000" flipV="1">
              <a:off x="1165169" y="1106304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 flipH="1">
              <a:off x="2743198" y="2133263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EditOrderCommand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1"/>
            <p:cNvSpPr/>
            <p:nvPr/>
          </p:nvSpPr>
          <p:spPr>
            <a:xfrm flipH="1">
              <a:off x="2743199" y="2566779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ChangeOrderStatus</a:t>
              </a:r>
              <a:endParaRPr lang="en-US" sz="105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11"/>
            <p:cNvSpPr/>
            <p:nvPr/>
          </p:nvSpPr>
          <p:spPr>
            <a:xfrm flipH="1">
              <a:off x="2743199" y="300527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DeleteOrderCommand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Elbow Connector 25"/>
            <p:cNvCxnSpPr>
              <a:endCxn id="21" idx="3"/>
            </p:cNvCxnSpPr>
            <p:nvPr/>
          </p:nvCxnSpPr>
          <p:spPr>
            <a:xfrm rot="16200000" flipH="1">
              <a:off x="2167335" y="2609244"/>
              <a:ext cx="618331" cy="533397"/>
            </a:xfrm>
            <a:prstGeom prst="bentConnector2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7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28600" y="1981200"/>
            <a:ext cx="10869722" cy="2164943"/>
            <a:chOff x="228600" y="1981200"/>
            <a:chExt cx="10869722" cy="2164943"/>
          </a:xfrm>
        </p:grpSpPr>
        <p:grpSp>
          <p:nvGrpSpPr>
            <p:cNvPr id="44" name="Group 43"/>
            <p:cNvGrpSpPr/>
            <p:nvPr/>
          </p:nvGrpSpPr>
          <p:grpSpPr>
            <a:xfrm>
              <a:off x="228600" y="1981200"/>
              <a:ext cx="9128536" cy="2164943"/>
              <a:chOff x="152400" y="533400"/>
              <a:chExt cx="9128536" cy="2164943"/>
            </a:xfrm>
          </p:grpSpPr>
          <p:sp>
            <p:nvSpPr>
              <p:cNvPr id="2" name="Rectangle 62"/>
              <p:cNvSpPr/>
              <p:nvPr/>
            </p:nvSpPr>
            <p:spPr>
              <a:xfrm>
                <a:off x="1321840" y="607926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:UI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1819917" y="944304"/>
                <a:ext cx="0" cy="172305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1746229" y="1322292"/>
                <a:ext cx="147377" cy="111610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" name="Actor"/>
              <p:cNvGrpSpPr/>
              <p:nvPr/>
            </p:nvGrpSpPr>
            <p:grpSpPr>
              <a:xfrm>
                <a:off x="152400" y="533400"/>
                <a:ext cx="324036" cy="573410"/>
                <a:chOff x="3239901" y="4149080"/>
                <a:chExt cx="648072" cy="1146820"/>
              </a:xfrm>
            </p:grpSpPr>
            <p:sp>
              <p:nvSpPr>
                <p:cNvPr id="6" name="Flowchart: Connector 7"/>
                <p:cNvSpPr/>
                <p:nvPr/>
              </p:nvSpPr>
              <p:spPr>
                <a:xfrm>
                  <a:off x="3419872" y="4149080"/>
                  <a:ext cx="288032" cy="288032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/>
                </a:p>
              </p:txBody>
            </p:sp>
            <p:cxnSp>
              <p:nvCxnSpPr>
                <p:cNvPr id="7" name="Straight Connector 6"/>
                <p:cNvCxnSpPr>
                  <a:stCxn id="8" idx="4"/>
                </p:cNvCxnSpPr>
                <p:nvPr/>
              </p:nvCxnSpPr>
              <p:spPr>
                <a:xfrm>
                  <a:off x="3563888" y="4437112"/>
                  <a:ext cx="0" cy="5040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8" name="Freeform 7"/>
                <p:cNvSpPr/>
                <p:nvPr/>
              </p:nvSpPr>
              <p:spPr>
                <a:xfrm>
                  <a:off x="3324225" y="4933950"/>
                  <a:ext cx="479425" cy="361950"/>
                </a:xfrm>
                <a:custGeom>
                  <a:avLst/>
                  <a:gdLst>
                    <a:gd name="connsiteX0" fmla="*/ 0 w 479425"/>
                    <a:gd name="connsiteY0" fmla="*/ 355600 h 361950"/>
                    <a:gd name="connsiteX1" fmla="*/ 241300 w 479425"/>
                    <a:gd name="connsiteY1" fmla="*/ 0 h 361950"/>
                    <a:gd name="connsiteX2" fmla="*/ 479425 w 479425"/>
                    <a:gd name="connsiteY2" fmla="*/ 361950 h 36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9425" h="361950">
                      <a:moveTo>
                        <a:pt x="0" y="355600"/>
                      </a:moveTo>
                      <a:lnTo>
                        <a:pt x="241300" y="0"/>
                      </a:lnTo>
                      <a:lnTo>
                        <a:pt x="479425" y="36195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239901" y="4509120"/>
                  <a:ext cx="6480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" name="Rectangle 62"/>
              <p:cNvSpPr/>
              <p:nvPr/>
            </p:nvSpPr>
            <p:spPr>
              <a:xfrm>
                <a:off x="3335583" y="611613"/>
                <a:ext cx="1093635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:Logic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882400" y="975284"/>
                <a:ext cx="0" cy="17230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3810392" y="1433477"/>
                <a:ext cx="144016" cy="90872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Rectangle 62"/>
              <p:cNvSpPr/>
              <p:nvPr/>
            </p:nvSpPr>
            <p:spPr>
              <a:xfrm>
                <a:off x="5316783" y="607926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:Model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863600" y="971597"/>
                <a:ext cx="0" cy="1723059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5791592" y="1538408"/>
                <a:ext cx="135061" cy="72759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314394" y="1322292"/>
                <a:ext cx="14318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63405" y="1394132"/>
                <a:ext cx="128842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200" dirty="0" smtClean="0"/>
                  <a:t>orderadd 1 i/Books</a:t>
                </a:r>
              </a:p>
              <a:p>
                <a:pPr algn="r"/>
                <a:r>
                  <a:rPr lang="en-US" sz="1200" dirty="0" smtClean="0"/>
                  <a:t>pr/12.50 q/5</a:t>
                </a:r>
              </a:p>
              <a:p>
                <a:pPr algn="r"/>
                <a:r>
                  <a:rPr lang="en-US" sz="1200" dirty="0" smtClean="0"/>
                  <a:t>d/25-04-2018</a:t>
                </a:r>
              </a:p>
              <a:p>
                <a:endParaRPr lang="en-US" sz="1200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893606" y="1433477"/>
                <a:ext cx="1916786" cy="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37471" y="1519215"/>
                <a:ext cx="96673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smtClean="0">
                    <a:solidFill>
                      <a:srgbClr val="0070C0"/>
                    </a:solidFill>
                  </a:rPr>
                  <a:t>execute()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3954408" y="1538409"/>
                <a:ext cx="183718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751362" y="1611548"/>
                <a:ext cx="17064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7030A0"/>
                    </a:solidFill>
                  </a:rPr>
                  <a:t>addOrder</a:t>
                </a:r>
                <a:endParaRPr lang="en-US" sz="1200" dirty="0" smtClean="0">
                  <a:solidFill>
                    <a:srgbClr val="7030A0"/>
                  </a:solidFill>
                </a:endParaRPr>
              </a:p>
              <a:p>
                <a:r>
                  <a:rPr lang="en-US" sz="1200" dirty="0" err="1" smtClean="0">
                    <a:solidFill>
                      <a:srgbClr val="7030A0"/>
                    </a:solidFill>
                  </a:rPr>
                  <a:t>ToOrderList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(o)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966883" y="1511014"/>
                <a:ext cx="231405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2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AddressBook</a:t>
                </a:r>
                <a:endParaRPr lang="en-US" sz="12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12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ChangedEvent</a:t>
                </a:r>
                <a:r>
                  <a:rPr lang="en-US" sz="12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3954408" y="2263989"/>
                <a:ext cx="183718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893606" y="2342202"/>
                <a:ext cx="189855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4" idx="2"/>
              </p:cNvCxnSpPr>
              <p:nvPr/>
            </p:nvCxnSpPr>
            <p:spPr>
              <a:xfrm>
                <a:off x="314394" y="2438400"/>
                <a:ext cx="150552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62"/>
              <p:cNvSpPr/>
              <p:nvPr/>
            </p:nvSpPr>
            <p:spPr>
              <a:xfrm>
                <a:off x="7540506" y="597545"/>
                <a:ext cx="1371600" cy="3467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: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EventsCenter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8382000" y="954686"/>
                <a:ext cx="0" cy="1723059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292317" y="1958805"/>
                <a:ext cx="179365" cy="23099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943992" y="1958805"/>
                <a:ext cx="2348325" cy="23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8" idx="2"/>
              </p:cNvCxnSpPr>
              <p:nvPr/>
            </p:nvCxnSpPr>
            <p:spPr>
              <a:xfrm>
                <a:off x="5943992" y="2189802"/>
                <a:ext cx="2438008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14394" y="1099672"/>
                <a:ext cx="24" cy="15986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33" name="Rectangle 62"/>
            <p:cNvSpPr/>
            <p:nvPr/>
          </p:nvSpPr>
          <p:spPr>
            <a:xfrm>
              <a:off x="9698474" y="2045344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:Storage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273038" y="2392104"/>
              <a:ext cx="0" cy="172305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0210800" y="3420594"/>
              <a:ext cx="118171" cy="19264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dk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8563500" y="3623625"/>
              <a:ext cx="165600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563500" y="3436327"/>
              <a:ext cx="169200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850709" y="2945066"/>
              <a:ext cx="165174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chemeClr val="accent6">
                      <a:lumMod val="75000"/>
                    </a:schemeClr>
                  </a:solidFill>
                </a:rPr>
                <a:t>handleAddressBook</a:t>
              </a:r>
              <a:endParaRPr lang="en-US" sz="12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sz="1200" dirty="0" err="1" smtClean="0">
                  <a:solidFill>
                    <a:schemeClr val="accent6">
                      <a:lumMod val="75000"/>
                    </a:schemeClr>
                  </a:solidFill>
                </a:rPr>
                <a:t>ChangedEvent</a:t>
              </a: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 flipH="1">
              <a:off x="10282534" y="3391745"/>
              <a:ext cx="217349" cy="270072"/>
              <a:chOff x="1028134" y="5612032"/>
              <a:chExt cx="217349" cy="270072"/>
            </a:xfrm>
          </p:grpSpPr>
          <p:sp>
            <p:nvSpPr>
              <p:cNvPr id="40" name="Freeform 39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559275" y="3236065"/>
              <a:ext cx="53904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Save </a:t>
              </a:r>
              <a:b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to file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66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roup 824"/>
          <p:cNvGrpSpPr/>
          <p:nvPr/>
        </p:nvGrpSpPr>
        <p:grpSpPr>
          <a:xfrm>
            <a:off x="-2438400" y="304800"/>
            <a:ext cx="11746687" cy="5105400"/>
            <a:chOff x="-2693641" y="304800"/>
            <a:chExt cx="11746687" cy="5105400"/>
          </a:xfrm>
        </p:grpSpPr>
        <p:sp>
          <p:nvSpPr>
            <p:cNvPr id="2" name="Rectangle 65">
              <a:extLst>
                <a:ext uri="{FF2B5EF4-FFF2-40B4-BE49-F238E27FC236}">
                  <a16:creationId xmlns="" xmlns:a16="http://schemas.microsoft.com/office/drawing/2014/main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8260" y="3385508"/>
              <a:ext cx="158046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addOrder</a:t>
              </a:r>
              <a:endParaRPr lang="en-US" sz="1100" dirty="0" smtClean="0"/>
            </a:p>
            <a:p>
              <a:r>
                <a:rPr lang="en-US" sz="1100" dirty="0" err="1" smtClean="0"/>
                <a:t>ToOrderList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10" name="Straight Connector 9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ao:AddOrderCommand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62">
              <a:extLst>
                <a:ext uri="{FF2B5EF4-FFF2-40B4-BE49-F238E27FC236}">
                  <a16:creationId xmlns="" xmlns:a16="http://schemas.microsoft.com/office/drawing/2014/main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addOrderToOrderList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89E7A9A-19E7-4F1A-ABAF-9356340673CC}"/>
                </a:ext>
              </a:extLst>
            </p:cNvPr>
            <p:cNvSpPr txBox="1"/>
            <p:nvPr/>
          </p:nvSpPr>
          <p:spPr>
            <a:xfrm>
              <a:off x="4825325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48000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="" xmlns:a16="http://schemas.microsoft.com/office/drawing/2014/main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555362" y="1556717"/>
              <a:ext cx="136692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AddOrderCommandParser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AddOrder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86" name="Straight Arrow Connector 85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="" xmlns:a16="http://schemas.microsoft.com/office/drawing/2014/main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31" name="Straight Arrow Connector 730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53" name="Straight Arrow Connector 752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Rectangle 753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62" name="Straight Connector 761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74" name="Rectangle 773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6" name="Rectangle 62">
              <a:extLst>
                <a:ext uri="{FF2B5EF4-FFF2-40B4-BE49-F238E27FC236}">
                  <a16:creationId xmlns="" xmlns:a16="http://schemas.microsoft.com/office/drawing/2014/main" id="{A05565D0-E909-433C-87F8-C564FC30EF5F}"/>
                </a:ext>
              </a:extLst>
            </p:cNvPr>
            <p:cNvSpPr/>
            <p:nvPr/>
          </p:nvSpPr>
          <p:spPr>
            <a:xfrm>
              <a:off x="869952" y="2146512"/>
              <a:ext cx="800308" cy="3018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90" name="Straight Arrow Connector 789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807" name="TextBox 806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ao</a:t>
              </a:r>
              <a:endParaRPr lang="en-US" sz="1100" dirty="0"/>
            </a:p>
          </p:txBody>
        </p:sp>
        <p:cxnSp>
          <p:nvCxnSpPr>
            <p:cNvPr id="823" name="Straight Arrow Connector 822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="" xmlns:a16="http://schemas.microsoft.com/office/drawing/2014/main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4244" y="3564523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updateOrder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8" name="Straight Connector 7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eo:EditOrderCommand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="" xmlns:a16="http://schemas.microsoft.com/office/drawing/2014/main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updateOrder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89E7A9A-19E7-4F1A-ABAF-9356340673CC}"/>
                </a:ext>
              </a:extLst>
            </p:cNvPr>
            <p:cNvSpPr txBox="1"/>
            <p:nvPr/>
          </p:nvSpPr>
          <p:spPr>
            <a:xfrm>
              <a:off x="4763642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606000" y="1556717"/>
              <a:ext cx="1368000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EditOrderCommandParser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EditOrder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="" xmlns:a16="http://schemas.microsoft.com/office/drawing/2014/main" id="{A05565D0-E909-433C-87F8-C564FC30EF5F}"/>
                </a:ext>
              </a:extLst>
            </p:cNvPr>
            <p:cNvSpPr/>
            <p:nvPr/>
          </p:nvSpPr>
          <p:spPr>
            <a:xfrm>
              <a:off x="823194" y="2121902"/>
              <a:ext cx="1562308" cy="3037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o:EditOrderDescriptor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e</a:t>
              </a:r>
              <a:r>
                <a:rPr lang="en-US" sz="1100" dirty="0" err="1" smtClean="0"/>
                <a:t>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2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61" name="Rectangle 65">
              <a:extLst>
                <a:ext uri="{FF2B5EF4-FFF2-40B4-BE49-F238E27FC236}">
                  <a16:creationId xmlns="" xmlns:a16="http://schemas.microsoft.com/office/drawing/2014/main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34098" y="3386035"/>
              <a:ext cx="158046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updateOrder</a:t>
              </a:r>
              <a:endParaRPr lang="en-US" sz="1100" dirty="0" smtClean="0"/>
            </a:p>
            <a:p>
              <a:r>
                <a:rPr lang="en-US" sz="1100" dirty="0" smtClean="0"/>
                <a:t>Status(o)</a:t>
              </a:r>
              <a:endParaRPr lang="en-US" sz="1100" dirty="0"/>
            </a:p>
          </p:txBody>
        </p:sp>
        <p:cxnSp>
          <p:nvCxnSpPr>
            <p:cNvPr id="66" name="Straight Connector 65"/>
            <p:cNvCxnSpPr>
              <a:cxnSpLocks/>
              <a:stCxn id="67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7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69" name="Straight Arrow Connector 68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71" name="Rectangle 62"/>
            <p:cNvSpPr/>
            <p:nvPr/>
          </p:nvSpPr>
          <p:spPr>
            <a:xfrm>
              <a:off x="1670260" y="2625749"/>
              <a:ext cx="1524000" cy="36502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smtClean="0">
                  <a:solidFill>
                    <a:schemeClr val="bg1"/>
                  </a:solidFill>
                </a:rPr>
                <a:t>os:ChangeOrderStatusCommand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854D9FBB-2B36-4DC9-8B58-F7F177A8E586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62">
              <a:extLst>
                <a:ext uri="{FF2B5EF4-FFF2-40B4-BE49-F238E27FC236}">
                  <a16:creationId xmlns="" xmlns:a16="http://schemas.microsoft.com/office/drawing/2014/main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updateOrderStatus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E89E7A9A-19E7-4F1A-ABAF-9356340673CC}"/>
                </a:ext>
              </a:extLst>
            </p:cNvPr>
            <p:cNvSpPr txBox="1"/>
            <p:nvPr/>
          </p:nvSpPr>
          <p:spPr>
            <a:xfrm>
              <a:off x="4895687" y="395856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="" xmlns:a16="http://schemas.microsoft.com/office/drawing/2014/main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="" xmlns:a16="http://schemas.microsoft.com/office/drawing/2014/main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="" xmlns:a16="http://schemas.microsoft.com/office/drawing/2014/main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606000" y="1556717"/>
              <a:ext cx="1368000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ChangeOrderStatusCommandParser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800" dirty="0" err="1" smtClean="0"/>
                <a:t>ChangeOrder</a:t>
              </a:r>
              <a:endParaRPr lang="en-US" sz="800" dirty="0"/>
            </a:p>
            <a:p>
              <a:r>
                <a:rPr lang="en-US" sz="800" dirty="0" err="1" smtClean="0"/>
                <a:t>StatusCommand</a:t>
              </a:r>
              <a:r>
                <a:rPr lang="en-US" sz="800" dirty="0" smtClean="0"/>
                <a:t>(o)</a:t>
              </a:r>
              <a:endParaRPr lang="en-US" sz="8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="" xmlns:a16="http://schemas.microsoft.com/office/drawing/2014/main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="" xmlns:a16="http://schemas.microsoft.com/office/drawing/2014/main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6" name="Straight Connector 105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0" name="Rectangle 62">
              <a:extLst>
                <a:ext uri="{FF2B5EF4-FFF2-40B4-BE49-F238E27FC236}">
                  <a16:creationId xmlns="" xmlns:a16="http://schemas.microsoft.com/office/drawing/2014/main" id="{A05565D0-E909-433C-87F8-C564FC30EF5F}"/>
                </a:ext>
              </a:extLst>
            </p:cNvPr>
            <p:cNvSpPr/>
            <p:nvPr/>
          </p:nvSpPr>
          <p:spPr>
            <a:xfrm>
              <a:off x="823194" y="2121902"/>
              <a:ext cx="847066" cy="29322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os</a:t>
              </a:r>
              <a:endParaRPr lang="en-US" sz="1100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20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438400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="" xmlns:a16="http://schemas.microsoft.com/office/drawing/2014/main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92" y="3524273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deleteOrder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8" name="Straight Connector 7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1670260" y="2605480"/>
              <a:ext cx="1524000" cy="3852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do:DeleteOrder</a:t>
              </a:r>
              <a:endParaRPr lang="en-SG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="" xmlns:a16="http://schemas.microsoft.com/office/drawing/2014/main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deleteOrder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89E7A9A-19E7-4F1A-ABAF-9356340673CC}"/>
                </a:ext>
              </a:extLst>
            </p:cNvPr>
            <p:cNvSpPr txBox="1"/>
            <p:nvPr/>
          </p:nvSpPr>
          <p:spPr>
            <a:xfrm>
              <a:off x="4829379" y="4004390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555362" y="1556717"/>
              <a:ext cx="136692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DeleteOrder</a:t>
              </a:r>
              <a:endParaRPr lang="en-US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DeleteOrder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="" xmlns:a16="http://schemas.microsoft.com/office/drawing/2014/main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="" xmlns:a16="http://schemas.microsoft.com/office/drawing/2014/main" id="{A05565D0-E909-433C-87F8-C564FC30EF5F}"/>
                </a:ext>
              </a:extLst>
            </p:cNvPr>
            <p:cNvSpPr/>
            <p:nvPr/>
          </p:nvSpPr>
          <p:spPr>
            <a:xfrm>
              <a:off x="869952" y="2168928"/>
              <a:ext cx="694824" cy="27947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="" xmlns:a16="http://schemas.microsoft.com/office/drawing/2014/main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d</a:t>
              </a:r>
              <a:r>
                <a:rPr lang="en-US" sz="1100" dirty="0" smtClean="0"/>
                <a:t>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3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On-screen Show (4:3)</PresentationFormat>
  <Paragraphs>170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2018-04-14T16:07:46Z</dcterms:modified>
</cp:coreProperties>
</file>