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6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295400" y="22860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42217" y="26496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70209" y="3000366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19123" y="228968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065940" y="265335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3932" y="3111551"/>
            <a:ext cx="144016" cy="4751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4158" y="3000365"/>
            <a:ext cx="1196051" cy="36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820" y="303314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select </a:t>
            </a:r>
            <a:r>
              <a:rPr lang="en-US" sz="1400" dirty="0"/>
              <a:t>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22609" y="311155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49712" y="313145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execute(“select 2”)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37948" y="3216484"/>
            <a:ext cx="3894192" cy="417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30255" y="3220655"/>
            <a:ext cx="3548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HandlePersonPanelSelectionChangedEvent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18998" y="398035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Information of Person at Index 2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4158" y="391288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275337" y="22676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032140" y="2553858"/>
            <a:ext cx="0" cy="181887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7961137" y="334770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922609" y="3871253"/>
            <a:ext cx="6109531" cy="195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4343" y="4020276"/>
            <a:ext cx="184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Display information of 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Person at Index 2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Jing Zhe</cp:lastModifiedBy>
  <cp:revision>61</cp:revision>
  <dcterms:created xsi:type="dcterms:W3CDTF">2016-07-22T14:33:02Z</dcterms:created>
  <dcterms:modified xsi:type="dcterms:W3CDTF">2018-04-12T17:09:01Z</dcterms:modified>
</cp:coreProperties>
</file>