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8"/>
  </p:normalViewPr>
  <p:slideViewPr>
    <p:cSldViewPr showGuides="1">
      <p:cViewPr varScale="1">
        <p:scale>
          <a:sx n="65" d="100"/>
          <a:sy n="65" d="100"/>
        </p:scale>
        <p:origin x="145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576553" y="2467765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CenterPanel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5630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40165" y="6011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63848" y="4220302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45503" y="4135318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671973" y="2718234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6575" y="3095586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</p:cNvCxnSpPr>
          <p:nvPr/>
        </p:nvCxnSpPr>
        <p:spPr>
          <a:xfrm rot="5400000">
            <a:off x="2712876" y="3326115"/>
            <a:ext cx="3857209" cy="177697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43541" y="-805533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768474" y="5079374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819015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400" y="4477820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/>
          <p:cNvGrpSpPr/>
          <p:nvPr/>
        </p:nvGrpSpPr>
        <p:grpSpPr>
          <a:xfrm>
            <a:off x="3837516" y="4824130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>
              <a:cxnSpLocks/>
              <a:stCxn id="65" idx="2"/>
            </p:cNvCxnSpPr>
            <p:nvPr/>
          </p:nvCxnSpPr>
          <p:spPr>
            <a:xfrm rot="16200000" flipH="1">
              <a:off x="3459627" y="4499724"/>
              <a:ext cx="98226" cy="69997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13718" y="3693549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23665" y="5079197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00065" y="4944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08970" y="4995665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11334" y="377091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10000" y="3587493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10572" y="345780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678063" y="3066998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12226" y="3691779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899636" y="4038600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13465" y="38243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7E79EFA5-53AB-4987-BA13-051D0C1B541A}"/>
              </a:ext>
            </a:extLst>
          </p:cNvPr>
          <p:cNvCxnSpPr/>
          <p:nvPr/>
        </p:nvCxnSpPr>
        <p:spPr>
          <a:xfrm>
            <a:off x="2576065" y="5231597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11">
            <a:extLst>
              <a:ext uri="{FF2B5EF4-FFF2-40B4-BE49-F238E27FC236}">
                <a16:creationId xmlns:a16="http://schemas.microsoft.com/office/drawing/2014/main" id="{6FF38074-7957-45BE-8064-35392536F2DC}"/>
              </a:ext>
            </a:extLst>
          </p:cNvPr>
          <p:cNvSpPr/>
          <p:nvPr/>
        </p:nvSpPr>
        <p:spPr>
          <a:xfrm>
            <a:off x="4083986" y="5357318"/>
            <a:ext cx="1175792" cy="32380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CalendarEntryListPanel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0851CFB5-7A89-4DF4-9DE6-D8BA3EFB35BA}"/>
              </a:ext>
            </a:extLst>
          </p:cNvPr>
          <p:cNvSpPr/>
          <p:nvPr/>
        </p:nvSpPr>
        <p:spPr>
          <a:xfrm>
            <a:off x="5316382" y="5808027"/>
            <a:ext cx="1237791" cy="27799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CalendarEntryCard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5" name="Elbow Connector 79">
            <a:extLst>
              <a:ext uri="{FF2B5EF4-FFF2-40B4-BE49-F238E27FC236}">
                <a16:creationId xmlns:a16="http://schemas.microsoft.com/office/drawing/2014/main" id="{0B18D92E-9522-4881-9058-83DADAB836B2}"/>
              </a:ext>
            </a:extLst>
          </p:cNvPr>
          <p:cNvCxnSpPr>
            <a:cxnSpLocks/>
            <a:stCxn id="72" idx="2"/>
            <a:endCxn id="83" idx="1"/>
          </p:cNvCxnSpPr>
          <p:nvPr/>
        </p:nvCxnSpPr>
        <p:spPr>
          <a:xfrm rot="16200000" flipH="1">
            <a:off x="4861181" y="5491823"/>
            <a:ext cx="265903" cy="6445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9E47543C-8F4B-4513-A77A-ADBB01636F11}"/>
              </a:ext>
            </a:extLst>
          </p:cNvPr>
          <p:cNvCxnSpPr>
            <a:cxnSpLocks/>
            <a:stCxn id="99" idx="3"/>
            <a:endCxn id="72" idx="1"/>
          </p:cNvCxnSpPr>
          <p:nvPr/>
        </p:nvCxnSpPr>
        <p:spPr>
          <a:xfrm>
            <a:off x="3829483" y="5053891"/>
            <a:ext cx="254503" cy="465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Freeform 125">
            <a:extLst>
              <a:ext uri="{FF2B5EF4-FFF2-40B4-BE49-F238E27FC236}">
                <a16:creationId xmlns:a16="http://schemas.microsoft.com/office/drawing/2014/main" id="{AD0A240A-C4CD-4C80-8F27-E18BC420B5A8}"/>
              </a:ext>
            </a:extLst>
          </p:cNvPr>
          <p:cNvSpPr/>
          <p:nvPr/>
        </p:nvSpPr>
        <p:spPr>
          <a:xfrm>
            <a:off x="6570300" y="5898435"/>
            <a:ext cx="103262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2018-04-15T13:56:24Z</dcterms:modified>
</cp:coreProperties>
</file>