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D87184B-7C97-48C2-AC59-63E9A200055A}"/>
              </a:ext>
            </a:extLst>
          </p:cNvPr>
          <p:cNvSpPr txBox="1"/>
          <p:nvPr/>
        </p:nvSpPr>
        <p:spPr>
          <a:xfrm>
            <a:off x="3590792" y="1110784"/>
            <a:ext cx="19056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rd</a:t>
            </a:r>
            <a:r>
              <a:rPr lang="en-SG" sz="1801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12 </a:t>
            </a:r>
            <a:r>
              <a:rPr lang="en-SG" sz="180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p/high</a:t>
            </a:r>
            <a:endParaRPr lang="en-SG" sz="1801" dirty="0">
              <a:solidFill>
                <a:srgbClr val="7030A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21CCA-05AB-4CFD-8AC2-9E3AE029652D}"/>
              </a:ext>
            </a:extLst>
          </p:cNvPr>
          <p:cNvSpPr txBox="1"/>
          <p:nvPr/>
        </p:nvSpPr>
        <p:spPr>
          <a:xfrm>
            <a:off x="3590792" y="2012162"/>
            <a:ext cx="21898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edit</a:t>
            </a:r>
            <a:r>
              <a:rPr lang="en-SG" sz="1801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SG" sz="180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s/reading</a:t>
            </a:r>
            <a:endParaRPr lang="en-SG" sz="1801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A82023-7711-489A-A16C-8241BDE7E46C}"/>
              </a:ext>
            </a:extLst>
          </p:cNvPr>
          <p:cNvCxnSpPr>
            <a:cxnSpLocks/>
          </p:cNvCxnSpPr>
          <p:nvPr/>
        </p:nvCxnSpPr>
        <p:spPr>
          <a:xfrm>
            <a:off x="3720834" y="1436969"/>
            <a:ext cx="28498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48898B-D4C6-4F56-8C93-D20C5B6EF914}"/>
              </a:ext>
            </a:extLst>
          </p:cNvPr>
          <p:cNvCxnSpPr>
            <a:cxnSpLocks/>
          </p:cNvCxnSpPr>
          <p:nvPr/>
        </p:nvCxnSpPr>
        <p:spPr>
          <a:xfrm>
            <a:off x="4543602" y="1436969"/>
            <a:ext cx="81502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853E92-B11A-4789-AD25-C2BDD4E22618}"/>
              </a:ext>
            </a:extLst>
          </p:cNvPr>
          <p:cNvSpPr txBox="1"/>
          <p:nvPr/>
        </p:nvSpPr>
        <p:spPr>
          <a:xfrm>
            <a:off x="2771956" y="1441397"/>
            <a:ext cx="121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rgbClr val="C00000"/>
                </a:solidFill>
              </a:rPr>
              <a:t>[alias name]</a:t>
            </a:r>
            <a:endParaRPr lang="en-SG" sz="16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ECA344-4B62-4572-8843-327A914F2BB6}"/>
              </a:ext>
            </a:extLst>
          </p:cNvPr>
          <p:cNvSpPr txBox="1"/>
          <p:nvPr/>
        </p:nvSpPr>
        <p:spPr>
          <a:xfrm>
            <a:off x="5241550" y="1436969"/>
            <a:ext cx="131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rgbClr val="7030A0"/>
                </a:solidFill>
              </a:rPr>
              <a:t>[named args]</a:t>
            </a:r>
            <a:endParaRPr lang="en-SG" sz="1600" dirty="0">
              <a:solidFill>
                <a:srgbClr val="7030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37C8C-C023-4380-BBD1-A28B82AD669B}"/>
              </a:ext>
            </a:extLst>
          </p:cNvPr>
          <p:cNvCxnSpPr>
            <a:cxnSpLocks/>
          </p:cNvCxnSpPr>
          <p:nvPr/>
        </p:nvCxnSpPr>
        <p:spPr>
          <a:xfrm>
            <a:off x="4145076" y="1436969"/>
            <a:ext cx="237911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E43A66-9751-4BAB-BBB5-3BA5710395C4}"/>
              </a:ext>
            </a:extLst>
          </p:cNvPr>
          <p:cNvSpPr txBox="1"/>
          <p:nvPr/>
        </p:nvSpPr>
        <p:spPr>
          <a:xfrm>
            <a:off x="3875290" y="1436969"/>
            <a:ext cx="168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chemeClr val="accent6">
                    <a:lumMod val="75000"/>
                  </a:schemeClr>
                </a:solidFill>
              </a:rPr>
              <a:t>[unnamed args]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F73C45-D85B-46BF-BE7B-D615DC10D828}"/>
              </a:ext>
            </a:extLst>
          </p:cNvPr>
          <p:cNvCxnSpPr>
            <a:cxnSpLocks/>
          </p:cNvCxnSpPr>
          <p:nvPr/>
        </p:nvCxnSpPr>
        <p:spPr>
          <a:xfrm>
            <a:off x="3735223" y="2324688"/>
            <a:ext cx="52485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45172-D2D4-4A06-85F1-62C17ABCF1E5}"/>
              </a:ext>
            </a:extLst>
          </p:cNvPr>
          <p:cNvCxnSpPr>
            <a:cxnSpLocks/>
          </p:cNvCxnSpPr>
          <p:nvPr/>
        </p:nvCxnSpPr>
        <p:spPr>
          <a:xfrm>
            <a:off x="4398744" y="2324688"/>
            <a:ext cx="126070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3C9112-72AA-45F5-A3F7-E9939A305D96}"/>
              </a:ext>
            </a:extLst>
          </p:cNvPr>
          <p:cNvSpPr txBox="1"/>
          <p:nvPr/>
        </p:nvSpPr>
        <p:spPr>
          <a:xfrm>
            <a:off x="3668025" y="2338635"/>
            <a:ext cx="813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chemeClr val="accent2">
                    <a:lumMod val="75000"/>
                  </a:schemeClr>
                </a:solidFill>
              </a:rPr>
              <a:t>[prefix]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A9EF6-9EFF-42F8-9AF7-AEFA947ADD35}"/>
              </a:ext>
            </a:extLst>
          </p:cNvPr>
          <p:cNvSpPr txBox="1"/>
          <p:nvPr/>
        </p:nvSpPr>
        <p:spPr>
          <a:xfrm>
            <a:off x="4456215" y="2324688"/>
            <a:ext cx="132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>
                <a:solidFill>
                  <a:schemeClr val="accent1">
                    <a:lumMod val="75000"/>
                  </a:schemeClr>
                </a:solidFill>
              </a:rPr>
              <a:t>[named args]</a:t>
            </a:r>
            <a:endParaRPr lang="en-SG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7B442-A24C-4F4B-9B74-54DE85787BD3}"/>
              </a:ext>
            </a:extLst>
          </p:cNvPr>
          <p:cNvSpPr txBox="1"/>
          <p:nvPr/>
        </p:nvSpPr>
        <p:spPr>
          <a:xfrm>
            <a:off x="1141262" y="1092378"/>
            <a:ext cx="16306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100">
                <a:solidFill>
                  <a:schemeClr val="tx1">
                    <a:lumMod val="85000"/>
                    <a:lumOff val="15000"/>
                  </a:schemeClr>
                </a:solidFill>
              </a:rPr>
              <a:t>User Input</a:t>
            </a:r>
            <a:endParaRPr lang="en-SG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A2448-231A-4F59-AC2E-4B2CDD15DD2C}"/>
              </a:ext>
            </a:extLst>
          </p:cNvPr>
          <p:cNvSpPr txBox="1"/>
          <p:nvPr/>
        </p:nvSpPr>
        <p:spPr>
          <a:xfrm>
            <a:off x="1141262" y="1989479"/>
            <a:ext cx="22874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100">
                <a:solidFill>
                  <a:schemeClr val="tx1">
                    <a:lumMod val="85000"/>
                    <a:lumOff val="15000"/>
                  </a:schemeClr>
                </a:solidFill>
              </a:rPr>
              <a:t>Existing Alias (</a:t>
            </a:r>
            <a:r>
              <a:rPr lang="en-SG" sz="200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rd</a:t>
            </a:r>
            <a:r>
              <a:rPr lang="en-SG" sz="21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SG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437DA-0DD0-423F-B069-67366FAD10DF}"/>
              </a:ext>
            </a:extLst>
          </p:cNvPr>
          <p:cNvSpPr txBox="1"/>
          <p:nvPr/>
        </p:nvSpPr>
        <p:spPr>
          <a:xfrm>
            <a:off x="1136658" y="2886580"/>
            <a:ext cx="2673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100">
                <a:solidFill>
                  <a:schemeClr val="tx1">
                    <a:lumMod val="85000"/>
                    <a:lumOff val="15000"/>
                  </a:schemeClr>
                </a:solidFill>
              </a:rPr>
              <a:t>Resulting Command</a:t>
            </a:r>
            <a:endParaRPr lang="en-SG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F4B42-F85E-4EB4-9AED-6F9890543165}"/>
              </a:ext>
            </a:extLst>
          </p:cNvPr>
          <p:cNvSpPr txBox="1"/>
          <p:nvPr/>
        </p:nvSpPr>
        <p:spPr>
          <a:xfrm>
            <a:off x="3566488" y="2910099"/>
            <a:ext cx="360932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edit</a:t>
            </a:r>
            <a:r>
              <a:rPr lang="en-SG" sz="1801">
                <a:solidFill>
                  <a:schemeClr val="accent6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12 </a:t>
            </a:r>
            <a:r>
              <a:rPr lang="en-SG" sz="1801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s/reading</a:t>
            </a:r>
            <a:r>
              <a:rPr lang="en-SG" sz="180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p/high</a:t>
            </a:r>
            <a:endParaRPr lang="en-SG" sz="1801" dirty="0">
              <a:solidFill>
                <a:srgbClr val="7030A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E684F-8799-4815-9C8A-B385BD4EBB0D}"/>
              </a:ext>
            </a:extLst>
          </p:cNvPr>
          <p:cNvCxnSpPr>
            <a:cxnSpLocks/>
          </p:cNvCxnSpPr>
          <p:nvPr/>
        </p:nvCxnSpPr>
        <p:spPr>
          <a:xfrm>
            <a:off x="3750923" y="3226390"/>
            <a:ext cx="52485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F7D08C-D0D4-49DC-8B5B-DD021A294D5F}"/>
              </a:ext>
            </a:extLst>
          </p:cNvPr>
          <p:cNvCxnSpPr>
            <a:cxnSpLocks/>
          </p:cNvCxnSpPr>
          <p:nvPr/>
        </p:nvCxnSpPr>
        <p:spPr>
          <a:xfrm>
            <a:off x="4815276" y="3226390"/>
            <a:ext cx="126070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422AE-7AFF-496C-90BB-20B0EDEB9F8B}"/>
              </a:ext>
            </a:extLst>
          </p:cNvPr>
          <p:cNvCxnSpPr>
            <a:cxnSpLocks/>
          </p:cNvCxnSpPr>
          <p:nvPr/>
        </p:nvCxnSpPr>
        <p:spPr>
          <a:xfrm>
            <a:off x="6184707" y="3237480"/>
            <a:ext cx="81502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16F1EA-988D-43C6-AFD1-5D0999D3766A}"/>
              </a:ext>
            </a:extLst>
          </p:cNvPr>
          <p:cNvCxnSpPr>
            <a:cxnSpLocks/>
          </p:cNvCxnSpPr>
          <p:nvPr/>
        </p:nvCxnSpPr>
        <p:spPr>
          <a:xfrm>
            <a:off x="4433373" y="3237480"/>
            <a:ext cx="237911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AB3D58-239E-47ED-91E8-D55407072FD2}"/>
              </a:ext>
            </a:extLst>
          </p:cNvPr>
          <p:cNvCxnSpPr/>
          <p:nvPr/>
        </p:nvCxnSpPr>
        <p:spPr>
          <a:xfrm>
            <a:off x="3863324" y="2663242"/>
            <a:ext cx="0" cy="24685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09C63-C3C6-4AAB-81B3-8C624AD6ADCA}"/>
              </a:ext>
            </a:extLst>
          </p:cNvPr>
          <p:cNvCxnSpPr/>
          <p:nvPr/>
        </p:nvCxnSpPr>
        <p:spPr>
          <a:xfrm>
            <a:off x="5118433" y="2663242"/>
            <a:ext cx="0" cy="2468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521051B-E7FE-4F20-83D7-CA54391F52FB}"/>
              </a:ext>
            </a:extLst>
          </p:cNvPr>
          <p:cNvCxnSpPr>
            <a:stCxn id="34" idx="3"/>
          </p:cNvCxnSpPr>
          <p:nvPr/>
        </p:nvCxnSpPr>
        <p:spPr>
          <a:xfrm>
            <a:off x="5496412" y="1295514"/>
            <a:ext cx="1230065" cy="15910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DBEEC6-721C-4EFF-A15D-DC144D9E0903}"/>
              </a:ext>
            </a:extLst>
          </p:cNvPr>
          <p:cNvCxnSpPr/>
          <p:nvPr/>
        </p:nvCxnSpPr>
        <p:spPr>
          <a:xfrm flipV="1">
            <a:off x="4260079" y="939452"/>
            <a:ext cx="0" cy="208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2EA55F-6FC4-4DF5-881B-60907EBCB94F}"/>
              </a:ext>
            </a:extLst>
          </p:cNvPr>
          <p:cNvCxnSpPr>
            <a:cxnSpLocks/>
          </p:cNvCxnSpPr>
          <p:nvPr/>
        </p:nvCxnSpPr>
        <p:spPr>
          <a:xfrm flipH="1">
            <a:off x="4263253" y="939452"/>
            <a:ext cx="29000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983A9E-1CF8-4785-B3AD-F96D8D22C0D6}"/>
              </a:ext>
            </a:extLst>
          </p:cNvPr>
          <p:cNvCxnSpPr/>
          <p:nvPr/>
        </p:nvCxnSpPr>
        <p:spPr>
          <a:xfrm>
            <a:off x="7163290" y="939452"/>
            <a:ext cx="0" cy="25271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FA387A-B437-4215-8F7D-FD1FE7906F36}"/>
              </a:ext>
            </a:extLst>
          </p:cNvPr>
          <p:cNvCxnSpPr/>
          <p:nvPr/>
        </p:nvCxnSpPr>
        <p:spPr>
          <a:xfrm flipH="1">
            <a:off x="4552328" y="3466578"/>
            <a:ext cx="261096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107FDD-EBB9-4020-952C-74A5872FF24A}"/>
              </a:ext>
            </a:extLst>
          </p:cNvPr>
          <p:cNvCxnSpPr/>
          <p:nvPr/>
        </p:nvCxnSpPr>
        <p:spPr>
          <a:xfrm flipV="1">
            <a:off x="4543602" y="3275058"/>
            <a:ext cx="0" cy="1915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2018-03-22T19:32:06Z</dcterms:created>
  <dcterms:modified xsi:type="dcterms:W3CDTF">2018-04-15T11:52:14Z</dcterms:modified>
</cp:coreProperties>
</file>