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D87184B-7C97-48C2-AC59-63E9A200055A}"/>
              </a:ext>
            </a:extLst>
          </p:cNvPr>
          <p:cNvSpPr txBox="1"/>
          <p:nvPr/>
        </p:nvSpPr>
        <p:spPr>
          <a:xfrm>
            <a:off x="2716484" y="539243"/>
            <a:ext cx="19056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rd</a:t>
            </a:r>
            <a:r>
              <a:rPr lang="en-SG" sz="1801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12 </a:t>
            </a:r>
            <a:r>
              <a:rPr lang="en-SG" sz="180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p/high</a:t>
            </a:r>
            <a:endParaRPr lang="en-SG" sz="1801" dirty="0">
              <a:solidFill>
                <a:srgbClr val="7030A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A82023-7711-489A-A16C-8241BDE7E46C}"/>
              </a:ext>
            </a:extLst>
          </p:cNvPr>
          <p:cNvCxnSpPr>
            <a:cxnSpLocks/>
          </p:cNvCxnSpPr>
          <p:nvPr/>
        </p:nvCxnSpPr>
        <p:spPr>
          <a:xfrm>
            <a:off x="2846526" y="890480"/>
            <a:ext cx="28498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48898B-D4C6-4F56-8C93-D20C5B6EF914}"/>
              </a:ext>
            </a:extLst>
          </p:cNvPr>
          <p:cNvCxnSpPr>
            <a:cxnSpLocks/>
          </p:cNvCxnSpPr>
          <p:nvPr/>
        </p:nvCxnSpPr>
        <p:spPr>
          <a:xfrm>
            <a:off x="3669294" y="890480"/>
            <a:ext cx="81502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853E92-B11A-4789-AD25-C2BDD4E22618}"/>
              </a:ext>
            </a:extLst>
          </p:cNvPr>
          <p:cNvSpPr txBox="1"/>
          <p:nvPr/>
        </p:nvSpPr>
        <p:spPr>
          <a:xfrm>
            <a:off x="1966586" y="916280"/>
            <a:ext cx="13417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>
                <a:solidFill>
                  <a:srgbClr val="C00000"/>
                </a:solidFill>
              </a:rPr>
              <a:t>[alias name]</a:t>
            </a:r>
            <a:endParaRPr lang="en-SG" sz="180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ECA344-4B62-4572-8843-327A914F2BB6}"/>
              </a:ext>
            </a:extLst>
          </p:cNvPr>
          <p:cNvSpPr txBox="1"/>
          <p:nvPr/>
        </p:nvSpPr>
        <p:spPr>
          <a:xfrm>
            <a:off x="3580802" y="916280"/>
            <a:ext cx="20324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>
                <a:solidFill>
                  <a:srgbClr val="7030A0"/>
                </a:solidFill>
              </a:rPr>
              <a:t>[named arguments]</a:t>
            </a:r>
            <a:endParaRPr lang="en-SG" sz="1801" dirty="0">
              <a:solidFill>
                <a:srgbClr val="7030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37C8C-C023-4380-BBD1-A28B82AD669B}"/>
              </a:ext>
            </a:extLst>
          </p:cNvPr>
          <p:cNvCxnSpPr>
            <a:cxnSpLocks/>
          </p:cNvCxnSpPr>
          <p:nvPr/>
        </p:nvCxnSpPr>
        <p:spPr>
          <a:xfrm>
            <a:off x="3270768" y="890480"/>
            <a:ext cx="237911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E43A66-9751-4BAB-BBB5-3BA5710395C4}"/>
              </a:ext>
            </a:extLst>
          </p:cNvPr>
          <p:cNvSpPr txBox="1"/>
          <p:nvPr/>
        </p:nvSpPr>
        <p:spPr>
          <a:xfrm>
            <a:off x="2580808" y="226717"/>
            <a:ext cx="23627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>
                <a:solidFill>
                  <a:schemeClr val="accent6">
                    <a:lumMod val="75000"/>
                  </a:schemeClr>
                </a:solidFill>
              </a:rPr>
              <a:t>[unnamed arguments]</a:t>
            </a:r>
            <a:endParaRPr lang="en-SG" sz="180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2018-03-22T19:32:06Z</dcterms:created>
  <dcterms:modified xsi:type="dcterms:W3CDTF">2018-04-15T11:25:44Z</dcterms:modified>
</cp:coreProperties>
</file>