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831412" cy="27432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3607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087160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800599" y="2179673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087160" y="309806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7" y="4236769"/>
            <a:ext cx="2449528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248962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5175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3734860" y="2743200"/>
            <a:ext cx="0" cy="3548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4382560" y="2455684"/>
            <a:ext cx="418039" cy="19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1"/>
          </p:cNvCxnSpPr>
          <p:nvPr/>
        </p:nvCxnSpPr>
        <p:spPr>
          <a:xfrm>
            <a:off x="6248399" y="2467189"/>
            <a:ext cx="1507070" cy="93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7554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8486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7562848" y="2952695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3" name="Rectangle 62"/>
          <p:cNvSpPr/>
          <p:nvPr/>
        </p:nvSpPr>
        <p:spPr>
          <a:xfrm flipH="1">
            <a:off x="1964269" y="4077292"/>
            <a:ext cx="778931" cy="5709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53000" y="385576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3866683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57800" y="385576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362746"/>
            <a:ext cx="24977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880924"/>
            <a:ext cx="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812941"/>
            <a:ext cx="0" cy="3018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24547" y="3551895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48374" y="4191000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2"/>
            <a:endCxn id="8" idx="3"/>
          </p:cNvCxnSpPr>
          <p:nvPr/>
        </p:nvCxnSpPr>
        <p:spPr>
          <a:xfrm rot="10800000" flipV="1">
            <a:off x="5667376" y="4457699"/>
            <a:ext cx="380999" cy="13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</p:cNvCxnSpPr>
          <p:nvPr/>
        </p:nvCxnSpPr>
        <p:spPr>
          <a:xfrm rot="10800000" flipV="1">
            <a:off x="5543273" y="3818594"/>
            <a:ext cx="481274" cy="53339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/>
          <p:cNvSpPr/>
          <p:nvPr/>
        </p:nvSpPr>
        <p:spPr>
          <a:xfrm>
            <a:off x="4800599" y="2952695"/>
            <a:ext cx="1316570" cy="552022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Network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6010274" y="3228975"/>
            <a:ext cx="155998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54781" y="2722170"/>
            <a:ext cx="445818" cy="3643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</cp:lastModifiedBy>
  <cp:revision>64</cp:revision>
  <dcterms:created xsi:type="dcterms:W3CDTF">2016-07-22T14:33:02Z</dcterms:created>
  <dcterms:modified xsi:type="dcterms:W3CDTF">2018-03-28T20:01:57Z</dcterms:modified>
</cp:coreProperties>
</file>