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981572" y="523614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217241" y="5347331"/>
            <a:ext cx="268321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2686441" y="440802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983898" y="3716374"/>
            <a:ext cx="143368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[is HTML content</a:t>
            </a:r>
          </a:p>
          <a:p>
            <a:r>
              <a:rPr lang="en-SG" sz="1801" dirty="0"/>
              <a:t>type]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2912757" y="4855914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253624" y="4654584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8566734" y="466976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79" idx="1"/>
          </p:cNvCxnSpPr>
          <p:nvPr/>
        </p:nvCxnSpPr>
        <p:spPr>
          <a:xfrm rot="16200000" flipH="1">
            <a:off x="4161845" y="3653769"/>
            <a:ext cx="330216" cy="2800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3"/>
            <a:endCxn id="35" idx="1"/>
          </p:cNvCxnSpPr>
          <p:nvPr/>
        </p:nvCxnSpPr>
        <p:spPr>
          <a:xfrm flipV="1">
            <a:off x="3167207" y="4643704"/>
            <a:ext cx="668310" cy="4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3835517" y="4403321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086537" y="3815146"/>
            <a:ext cx="113357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[is status code 200]</a:t>
            </a: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898215" y="3271942"/>
            <a:ext cx="1642728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/>
              <a:t>Create </a:t>
            </a:r>
            <a:r>
              <a:rPr lang="en-SG" sz="1600">
                <a:latin typeface="Consolas" panose="020B0609020204030204" pitchFamily="49" charset="0"/>
              </a:rPr>
              <a:t>HttpResponse</a:t>
            </a:r>
            <a:endParaRPr lang="en-SG" sz="1801" dirty="0"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43" idx="3"/>
            <a:endCxn id="12" idx="0"/>
          </p:cNvCxnSpPr>
          <p:nvPr/>
        </p:nvCxnSpPr>
        <p:spPr>
          <a:xfrm>
            <a:off x="2540943" y="3630161"/>
            <a:ext cx="385881" cy="777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cxnSpLocks/>
            <a:stCxn id="35" idx="3"/>
          </p:cNvCxnSpPr>
          <p:nvPr/>
        </p:nvCxnSpPr>
        <p:spPr>
          <a:xfrm>
            <a:off x="4316283" y="4643704"/>
            <a:ext cx="1410799" cy="380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stCxn id="35" idx="0"/>
            <a:endCxn id="76" idx="2"/>
          </p:cNvCxnSpPr>
          <p:nvPr/>
        </p:nvCxnSpPr>
        <p:spPr>
          <a:xfrm rot="5400000" flipH="1" flipV="1">
            <a:off x="3342248" y="3669669"/>
            <a:ext cx="146730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3310961" y="2408116"/>
            <a:ext cx="1529877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Get response body</a:t>
            </a:r>
          </a:p>
        </p:txBody>
      </p:sp>
      <p:sp>
        <p:nvSpPr>
          <p:cNvPr id="78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729786" y="4014876"/>
            <a:ext cx="1812264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/>
              <a:t>Completes successfully</a:t>
            </a:r>
            <a:endParaRPr lang="en-SG" sz="1801" dirty="0"/>
          </a:p>
        </p:txBody>
      </p:sp>
      <p:sp>
        <p:nvSpPr>
          <p:cNvPr id="79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727082" y="4895841"/>
            <a:ext cx="1812264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/>
              <a:t>Completes exceptionally</a:t>
            </a:r>
            <a:endParaRPr lang="en-SG" sz="1801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6860874" y="1783306"/>
            <a:ext cx="1580749" cy="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78" idx="3"/>
            <a:endCxn id="106" idx="0"/>
          </p:cNvCxnSpPr>
          <p:nvPr/>
        </p:nvCxnSpPr>
        <p:spPr>
          <a:xfrm>
            <a:off x="7542050" y="4338041"/>
            <a:ext cx="483327" cy="209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7784994" y="45473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0" name="Straight Arrow Connector 10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79" idx="3"/>
            <a:endCxn id="106" idx="2"/>
          </p:cNvCxnSpPr>
          <p:nvPr/>
        </p:nvCxnSpPr>
        <p:spPr>
          <a:xfrm flipV="1">
            <a:off x="7539346" y="5028113"/>
            <a:ext cx="486031" cy="190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06" idx="3"/>
            <a:endCxn id="68" idx="2"/>
          </p:cNvCxnSpPr>
          <p:nvPr/>
        </p:nvCxnSpPr>
        <p:spPr>
          <a:xfrm flipV="1">
            <a:off x="8265760" y="4787599"/>
            <a:ext cx="300974" cy="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1485562" y="5106948"/>
            <a:ext cx="480766" cy="480766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6" name="Straight Arrow Connector 4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1165435" y="4546437"/>
            <a:ext cx="1120299" cy="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84275" y="4056241"/>
            <a:ext cx="125293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/>
              <a:t>[HTTP request successful]</a:t>
            </a:r>
            <a:endParaRPr lang="en-SG" sz="1801" dirty="0"/>
          </a:p>
        </p:txBody>
      </p:sp>
      <p:cxnSp>
        <p:nvCxnSpPr>
          <p:cNvPr id="53" name="Elbow Connector 52"/>
          <p:cNvCxnSpPr>
            <a:cxnSpLocks/>
          </p:cNvCxnSpPr>
          <p:nvPr/>
        </p:nvCxnSpPr>
        <p:spPr>
          <a:xfrm>
            <a:off x="1950688" y="5339460"/>
            <a:ext cx="3776394" cy="14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1880756" y="532150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A2B5657-CBF4-4D38-AD9F-13C4CBE662B9}"/>
              </a:ext>
            </a:extLst>
          </p:cNvPr>
          <p:cNvSpPr/>
          <p:nvPr/>
        </p:nvSpPr>
        <p:spPr>
          <a:xfrm>
            <a:off x="6380108" y="1550696"/>
            <a:ext cx="480766" cy="480766"/>
          </a:xfrm>
          <a:prstGeom prst="diamond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941123-B1FA-4D5A-B235-97DECC87160E}"/>
              </a:ext>
            </a:extLst>
          </p:cNvPr>
          <p:cNvSpPr txBox="1"/>
          <p:nvPr/>
        </p:nvSpPr>
        <p:spPr>
          <a:xfrm>
            <a:off x="6635439" y="1802936"/>
            <a:ext cx="113357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[is full display]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FE79BA73-BA48-478A-82BB-6BD1FB600E91}"/>
              </a:ext>
            </a:extLst>
          </p:cNvPr>
          <p:cNvSpPr/>
          <p:nvPr/>
        </p:nvSpPr>
        <p:spPr>
          <a:xfrm>
            <a:off x="8441623" y="1542923"/>
            <a:ext cx="480766" cy="480766"/>
          </a:xfrm>
          <a:prstGeom prst="diamond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50" name="Rectangle: Rounded Corners 21">
            <a:extLst>
              <a:ext uri="{FF2B5EF4-FFF2-40B4-BE49-F238E27FC236}">
                <a16:creationId xmlns:a16="http://schemas.microsoft.com/office/drawing/2014/main" id="{5CD35852-5B1E-4645-9E72-07383D6BDAB8}"/>
              </a:ext>
            </a:extLst>
          </p:cNvPr>
          <p:cNvSpPr/>
          <p:nvPr/>
        </p:nvSpPr>
        <p:spPr>
          <a:xfrm>
            <a:off x="5859052" y="2384931"/>
            <a:ext cx="1529877" cy="527900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>
                <a:solidFill>
                  <a:schemeClr val="bg1"/>
                </a:solidFill>
              </a:rPr>
              <a:t>Get current URL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3B0E38-3ED4-4311-9598-DE9574CB82D5}"/>
              </a:ext>
            </a:extLst>
          </p:cNvPr>
          <p:cNvSpPr txBox="1"/>
          <p:nvPr/>
        </p:nvSpPr>
        <p:spPr>
          <a:xfrm>
            <a:off x="6741197" y="144815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B830F6D3-04B5-4255-808F-441103840DCD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rot="16200000" flipH="1">
            <a:off x="6445507" y="2206446"/>
            <a:ext cx="353469" cy="3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2D97677-20CD-431A-BF09-F50EFF06EB6D}"/>
              </a:ext>
            </a:extLst>
          </p:cNvPr>
          <p:cNvSpPr txBox="1"/>
          <p:nvPr/>
        </p:nvSpPr>
        <p:spPr>
          <a:xfrm>
            <a:off x="8682005" y="1817742"/>
            <a:ext cx="133186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[is result non-empty]</a:t>
            </a: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12FD6824-0FDD-4C2B-AA5F-2840B27C4116}"/>
              </a:ext>
            </a:extLst>
          </p:cNvPr>
          <p:cNvCxnSpPr>
            <a:cxnSpLocks/>
            <a:stCxn id="45" idx="3"/>
            <a:endCxn id="63" idx="0"/>
          </p:cNvCxnSpPr>
          <p:nvPr/>
        </p:nvCxnSpPr>
        <p:spPr>
          <a:xfrm>
            <a:off x="8922389" y="1783306"/>
            <a:ext cx="1720918" cy="622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7368B819-2D3B-402F-ADBE-69A90784E129}"/>
              </a:ext>
            </a:extLst>
          </p:cNvPr>
          <p:cNvSpPr/>
          <p:nvPr/>
        </p:nvSpPr>
        <p:spPr>
          <a:xfrm>
            <a:off x="8444623" y="3203260"/>
            <a:ext cx="480766" cy="480766"/>
          </a:xfrm>
          <a:prstGeom prst="diamond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61" name="Rectangle: Rounded Corners 21">
            <a:extLst>
              <a:ext uri="{FF2B5EF4-FFF2-40B4-BE49-F238E27FC236}">
                <a16:creationId xmlns:a16="http://schemas.microsoft.com/office/drawing/2014/main" id="{B8152925-C745-4A54-AA65-6BCA0C4EB369}"/>
              </a:ext>
            </a:extLst>
          </p:cNvPr>
          <p:cNvSpPr/>
          <p:nvPr/>
        </p:nvSpPr>
        <p:spPr>
          <a:xfrm>
            <a:off x="7917067" y="2405900"/>
            <a:ext cx="1529877" cy="527900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>
                <a:solidFill>
                  <a:schemeClr val="bg1"/>
                </a:solidFill>
              </a:rPr>
              <a:t>Get top result URL</a:t>
            </a:r>
          </a:p>
        </p:txBody>
      </p:sp>
      <p:sp>
        <p:nvSpPr>
          <p:cNvPr id="63" name="Rectangle: Rounded Corners 21">
            <a:extLst>
              <a:ext uri="{FF2B5EF4-FFF2-40B4-BE49-F238E27FC236}">
                <a16:creationId xmlns:a16="http://schemas.microsoft.com/office/drawing/2014/main" id="{E7A54BB2-FD48-4BFB-8FD0-278A95DB54E3}"/>
              </a:ext>
            </a:extLst>
          </p:cNvPr>
          <p:cNvSpPr/>
          <p:nvPr/>
        </p:nvSpPr>
        <p:spPr>
          <a:xfrm>
            <a:off x="9878368" y="2405900"/>
            <a:ext cx="1529877" cy="527900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>
                <a:solidFill>
                  <a:schemeClr val="bg1"/>
                </a:solidFill>
              </a:rPr>
              <a:t>No results found</a:t>
            </a:r>
          </a:p>
        </p:txBody>
      </p:sp>
      <p:cxnSp>
        <p:nvCxnSpPr>
          <p:cNvPr id="65" name="Elbow Connector 63">
            <a:extLst>
              <a:ext uri="{FF2B5EF4-FFF2-40B4-BE49-F238E27FC236}">
                <a16:creationId xmlns:a16="http://schemas.microsoft.com/office/drawing/2014/main" id="{2F222716-F5AB-44C2-BFD7-366F9926D2F8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497253" y="2214793"/>
            <a:ext cx="375861" cy="6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EDF32E9-DA1E-4476-BC12-4EF25C2497A6}"/>
              </a:ext>
            </a:extLst>
          </p:cNvPr>
          <p:cNvSpPr txBox="1"/>
          <p:nvPr/>
        </p:nvSpPr>
        <p:spPr>
          <a:xfrm>
            <a:off x="8778804" y="1429662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52CF11AE-09FC-4265-B046-651C981B4C35}"/>
              </a:ext>
            </a:extLst>
          </p:cNvPr>
          <p:cNvCxnSpPr>
            <a:cxnSpLocks/>
            <a:stCxn id="63" idx="2"/>
            <a:endCxn id="59" idx="3"/>
          </p:cNvCxnSpPr>
          <p:nvPr/>
        </p:nvCxnSpPr>
        <p:spPr>
          <a:xfrm rot="5400000">
            <a:off x="9529427" y="2329762"/>
            <a:ext cx="509843" cy="1717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63">
            <a:extLst>
              <a:ext uri="{FF2B5EF4-FFF2-40B4-BE49-F238E27FC236}">
                <a16:creationId xmlns:a16="http://schemas.microsoft.com/office/drawing/2014/main" id="{FCED6821-93A2-42B9-BDF8-3852737BF151}"/>
              </a:ext>
            </a:extLst>
          </p:cNvPr>
          <p:cNvCxnSpPr>
            <a:cxnSpLocks/>
            <a:stCxn id="61" idx="2"/>
            <a:endCxn id="59" idx="0"/>
          </p:cNvCxnSpPr>
          <p:nvPr/>
        </p:nvCxnSpPr>
        <p:spPr>
          <a:xfrm rot="16200000" flipH="1">
            <a:off x="8548776" y="3067030"/>
            <a:ext cx="269460" cy="3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B2F4D907-B87C-4C03-8054-17B08EFBCCA3}"/>
              </a:ext>
            </a:extLst>
          </p:cNvPr>
          <p:cNvSpPr/>
          <p:nvPr/>
        </p:nvSpPr>
        <p:spPr>
          <a:xfrm>
            <a:off x="6390611" y="3197513"/>
            <a:ext cx="480766" cy="480766"/>
          </a:xfrm>
          <a:prstGeom prst="diamond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81" name="Elbow Connector 63">
            <a:extLst>
              <a:ext uri="{FF2B5EF4-FFF2-40B4-BE49-F238E27FC236}">
                <a16:creationId xmlns:a16="http://schemas.microsoft.com/office/drawing/2014/main" id="{2AB01EF6-B217-487B-97BC-E83E094FDB4B}"/>
              </a:ext>
            </a:extLst>
          </p:cNvPr>
          <p:cNvCxnSpPr>
            <a:cxnSpLocks/>
            <a:stCxn id="59" idx="1"/>
            <a:endCxn id="80" idx="3"/>
          </p:cNvCxnSpPr>
          <p:nvPr/>
        </p:nvCxnSpPr>
        <p:spPr>
          <a:xfrm rot="10800000">
            <a:off x="6871377" y="3437897"/>
            <a:ext cx="1573246" cy="5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63">
            <a:extLst>
              <a:ext uri="{FF2B5EF4-FFF2-40B4-BE49-F238E27FC236}">
                <a16:creationId xmlns:a16="http://schemas.microsoft.com/office/drawing/2014/main" id="{6CF0DA57-811D-4A73-9D9D-EA8F361F44F9}"/>
              </a:ext>
            </a:extLst>
          </p:cNvPr>
          <p:cNvCxnSpPr>
            <a:cxnSpLocks/>
            <a:stCxn id="50" idx="2"/>
            <a:endCxn id="80" idx="0"/>
          </p:cNvCxnSpPr>
          <p:nvPr/>
        </p:nvCxnSpPr>
        <p:spPr>
          <a:xfrm rot="16200000" flipH="1">
            <a:off x="6485151" y="3051670"/>
            <a:ext cx="284682" cy="7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17267DF9-A703-4E14-B5DB-B44A17959AF8}"/>
              </a:ext>
            </a:extLst>
          </p:cNvPr>
          <p:cNvCxnSpPr>
            <a:cxnSpLocks/>
            <a:stCxn id="76" idx="0"/>
            <a:endCxn id="37" idx="1"/>
          </p:cNvCxnSpPr>
          <p:nvPr/>
        </p:nvCxnSpPr>
        <p:spPr>
          <a:xfrm rot="5400000" flipH="1" flipV="1">
            <a:off x="4919486" y="947494"/>
            <a:ext cx="617037" cy="2304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9B24A24E-26D1-4654-9572-0F2D4247AF70}"/>
              </a:ext>
            </a:extLst>
          </p:cNvPr>
          <p:cNvCxnSpPr>
            <a:cxnSpLocks/>
            <a:stCxn id="80" idx="2"/>
            <a:endCxn id="78" idx="0"/>
          </p:cNvCxnSpPr>
          <p:nvPr/>
        </p:nvCxnSpPr>
        <p:spPr>
          <a:xfrm rot="16200000" flipH="1">
            <a:off x="6465158" y="3844115"/>
            <a:ext cx="336597" cy="4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2018-03-22T19:32:06Z</dcterms:created>
  <dcterms:modified xsi:type="dcterms:W3CDTF">2018-04-12T22:50:27Z</dcterms:modified>
</cp:coreProperties>
</file>