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1363" y="-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399"/>
            <a:ext cx="7084740" cy="4035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309033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43000" y="5082155"/>
            <a:ext cx="337185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34340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BookShelf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</p:cNvCxnSpPr>
          <p:nvPr/>
        </p:nvCxnSpPr>
        <p:spPr>
          <a:xfrm>
            <a:off x="7543800" y="4690160"/>
            <a:ext cx="0" cy="40551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2329313" y="3930290"/>
            <a:ext cx="0" cy="11518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425983" y="3963467"/>
            <a:ext cx="4550889" cy="553313"/>
          </a:xfrm>
          <a:prstGeom prst="bentConnector3">
            <a:avLst>
              <a:gd name="adj1" fmla="val 10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416787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822684" y="3627124"/>
            <a:ext cx="1080965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168036" y="4014939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85807" y="383286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14687" y="3058789"/>
            <a:ext cx="7782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cxnSpLocks/>
            <a:endCxn id="59" idx="2"/>
          </p:cNvCxnSpPr>
          <p:nvPr/>
        </p:nvCxnSpPr>
        <p:spPr>
          <a:xfrm flipH="1" flipV="1">
            <a:off x="2703802" y="3405549"/>
            <a:ext cx="9766" cy="17798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4" name="Rectangle 65"/>
          <p:cNvSpPr/>
          <p:nvPr/>
        </p:nvSpPr>
        <p:spPr>
          <a:xfrm>
            <a:off x="4648200" y="5082155"/>
            <a:ext cx="3381375" cy="3280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Network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57"/>
          <p:cNvCxnSpPr>
            <a:cxnSpLocks/>
            <a:stCxn id="5" idx="2"/>
            <a:endCxn id="64" idx="0"/>
          </p:cNvCxnSpPr>
          <p:nvPr/>
        </p:nvCxnSpPr>
        <p:spPr>
          <a:xfrm rot="16200000" flipH="1">
            <a:off x="3758168" y="2501434"/>
            <a:ext cx="1151865" cy="4009575"/>
          </a:xfrm>
          <a:prstGeom prst="bentConnector3">
            <a:avLst>
              <a:gd name="adj1" fmla="val 7116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Arrow Connector 110"/>
          <p:cNvCxnSpPr>
            <a:cxnSpLocks/>
            <a:stCxn id="12" idx="2"/>
            <a:endCxn id="9" idx="0"/>
          </p:cNvCxnSpPr>
          <p:nvPr/>
        </p:nvCxnSpPr>
        <p:spPr>
          <a:xfrm rot="5400000">
            <a:off x="4899913" y="2619173"/>
            <a:ext cx="391995" cy="453396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62">
            <a:extLst>
              <a:ext uri="{FF2B5EF4-FFF2-40B4-BE49-F238E27FC236}">
                <a16:creationId xmlns:a16="http://schemas.microsoft.com/office/drawing/2014/main" id="{C91B63C2-026C-4F32-AA6F-B9A503C4E707}"/>
              </a:ext>
            </a:extLst>
          </p:cNvPr>
          <p:cNvSpPr/>
          <p:nvPr/>
        </p:nvSpPr>
        <p:spPr>
          <a:xfrm>
            <a:off x="3255419" y="4019275"/>
            <a:ext cx="104694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&lt;&lt;singleton&gt;&gt;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LockManager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4" name="Rectangle 62">
            <a:extLst>
              <a:ext uri="{FF2B5EF4-FFF2-40B4-BE49-F238E27FC236}">
                <a16:creationId xmlns:a16="http://schemas.microsoft.com/office/drawing/2014/main" id="{FDA09D85-6035-4250-9729-945B343A910A}"/>
              </a:ext>
            </a:extLst>
          </p:cNvPr>
          <p:cNvSpPr/>
          <p:nvPr/>
        </p:nvSpPr>
        <p:spPr>
          <a:xfrm>
            <a:off x="1156183" y="4493714"/>
            <a:ext cx="104043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CommandAutocorrection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57">
            <a:extLst>
              <a:ext uri="{FF2B5EF4-FFF2-40B4-BE49-F238E27FC236}">
                <a16:creationId xmlns:a16="http://schemas.microsoft.com/office/drawing/2014/main" id="{98E20D30-25A9-4BB8-B755-448A962D046C}"/>
              </a:ext>
            </a:extLst>
          </p:cNvPr>
          <p:cNvCxnSpPr>
            <a:cxnSpLocks/>
            <a:endCxn id="86" idx="0"/>
          </p:cNvCxnSpPr>
          <p:nvPr/>
        </p:nvCxnSpPr>
        <p:spPr>
          <a:xfrm rot="10800000" flipV="1">
            <a:off x="1571029" y="3862551"/>
            <a:ext cx="288027" cy="15238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22">
            <a:extLst>
              <a:ext uri="{FF2B5EF4-FFF2-40B4-BE49-F238E27FC236}">
                <a16:creationId xmlns:a16="http://schemas.microsoft.com/office/drawing/2014/main" id="{C4841401-D4A5-4E34-9B9E-795D043761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5730" y="4223854"/>
            <a:ext cx="538316" cy="140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63">
            <a:extLst>
              <a:ext uri="{FF2B5EF4-FFF2-40B4-BE49-F238E27FC236}">
                <a16:creationId xmlns:a16="http://schemas.microsoft.com/office/drawing/2014/main" id="{B9B8CF69-C762-41B1-96B8-3DD94639A24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601617" y="3917408"/>
            <a:ext cx="653802" cy="275247"/>
          </a:xfrm>
          <a:prstGeom prst="bentConnector3">
            <a:avLst>
              <a:gd name="adj1" fmla="val -244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63">
            <a:extLst>
              <a:ext uri="{FF2B5EF4-FFF2-40B4-BE49-F238E27FC236}">
                <a16:creationId xmlns:a16="http://schemas.microsoft.com/office/drawing/2014/main" id="{FF10DE46-9914-4867-A877-4FC6BC01624E}"/>
              </a:ext>
            </a:extLst>
          </p:cNvPr>
          <p:cNvCxnSpPr>
            <a:cxnSpLocks/>
            <a:endCxn id="82" idx="3"/>
          </p:cNvCxnSpPr>
          <p:nvPr/>
        </p:nvCxnSpPr>
        <p:spPr>
          <a:xfrm rot="10800000" flipV="1">
            <a:off x="4302359" y="3084571"/>
            <a:ext cx="2692354" cy="1108083"/>
          </a:xfrm>
          <a:prstGeom prst="bentConnector3">
            <a:avLst>
              <a:gd name="adj1" fmla="val -37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63167CD-1771-45B8-A92B-9F546517A0FF}"/>
              </a:ext>
            </a:extLst>
          </p:cNvPr>
          <p:cNvGrpSpPr/>
          <p:nvPr/>
        </p:nvGrpSpPr>
        <p:grpSpPr>
          <a:xfrm>
            <a:off x="5566977" y="4008469"/>
            <a:ext cx="868568" cy="230832"/>
            <a:chOff x="2755838" y="789460"/>
            <a:chExt cx="868568" cy="2308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57A9E88-4F46-4854-BD8F-AEE7A39606CB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uses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3722DB4E-7290-4B1A-B510-F1E34A22B8D2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89144A-FE43-424B-B8B5-6430FA32F928}"/>
              </a:ext>
            </a:extLst>
          </p:cNvPr>
          <p:cNvGrpSpPr/>
          <p:nvPr/>
        </p:nvGrpSpPr>
        <p:grpSpPr>
          <a:xfrm>
            <a:off x="2204814" y="4005436"/>
            <a:ext cx="889000" cy="230832"/>
            <a:chOff x="2895600" y="807932"/>
            <a:chExt cx="889000" cy="230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CC75E1-80F3-4E09-95F2-DC71F7342D07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uses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FB867D6-1BDD-4C9C-942E-35E5136B905F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51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96</cp:revision>
  <dcterms:created xsi:type="dcterms:W3CDTF">2016-07-22T14:33:02Z</dcterms:created>
  <dcterms:modified xsi:type="dcterms:W3CDTF">2018-04-15T02:51:11Z</dcterms:modified>
</cp:coreProperties>
</file>