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609605"/>
            <a:ext cx="7252956" cy="537188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95543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1572860" y="1302197"/>
            <a:ext cx="0" cy="39556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0" y="1584271"/>
            <a:ext cx="167444" cy="42069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838200"/>
            <a:ext cx="110434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BookShelfParser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356599" y="2558625"/>
            <a:ext cx="0" cy="180065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158427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31287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deleteBook</a:t>
            </a:r>
            <a:r>
              <a:rPr lang="en-US" dirty="0">
                <a:solidFill>
                  <a:srgbClr val="7030A0"/>
                </a:solidFill>
              </a:rPr>
              <a:t>(b)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34347" y="2663904"/>
            <a:ext cx="115120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79FFE0-F32E-4991-8E5B-ABA93F2531CD}"/>
              </a:ext>
            </a:extLst>
          </p:cNvPr>
          <p:cNvSpPr/>
          <p:nvPr/>
        </p:nvSpPr>
        <p:spPr>
          <a:xfrm>
            <a:off x="3269134" y="1726287"/>
            <a:ext cx="174930" cy="8377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D4B1CB-FC7A-4E9B-97B1-FF4208DA73F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356598" y="1282124"/>
            <a:ext cx="1" cy="4441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A94951-B610-4FB2-8CA3-8AC07F8A812D}"/>
              </a:ext>
            </a:extLst>
          </p:cNvPr>
          <p:cNvCxnSpPr/>
          <p:nvPr/>
        </p:nvCxnSpPr>
        <p:spPr>
          <a:xfrm flipV="1">
            <a:off x="1673347" y="1752599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545F44A-0F31-4A38-BF75-383B033B1F1A}"/>
              </a:ext>
            </a:extLst>
          </p:cNvPr>
          <p:cNvSpPr txBox="1"/>
          <p:nvPr/>
        </p:nvSpPr>
        <p:spPr>
          <a:xfrm>
            <a:off x="1754443" y="1295400"/>
            <a:ext cx="15301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applyCommandAlias</a:t>
            </a:r>
            <a:r>
              <a:rPr lang="en-US" dirty="0"/>
              <a:t>(“delete 1”)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6A1AD6-1862-4612-8148-0A3352C3A217}"/>
              </a:ext>
            </a:extLst>
          </p:cNvPr>
          <p:cNvCxnSpPr/>
          <p:nvPr/>
        </p:nvCxnSpPr>
        <p:spPr>
          <a:xfrm flipV="1">
            <a:off x="1661664" y="2558625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984C5F-4F70-40C8-BCCA-3E2D823E9948}"/>
              </a:ext>
            </a:extLst>
          </p:cNvPr>
          <p:cNvSpPr txBox="1"/>
          <p:nvPr/>
        </p:nvSpPr>
        <p:spPr>
          <a:xfrm>
            <a:off x="1977354" y="2304467"/>
            <a:ext cx="10706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delete 1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48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72</cp:revision>
  <dcterms:created xsi:type="dcterms:W3CDTF">2016-07-22T14:33:02Z</dcterms:created>
  <dcterms:modified xsi:type="dcterms:W3CDTF">2018-04-09T17:25:05Z</dcterms:modified>
</cp:coreProperties>
</file>