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26860"/>
            <a:ext cx="7490735" cy="44110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16206" y="3436444"/>
            <a:ext cx="22291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5855" y="1612485"/>
            <a:ext cx="1786839" cy="4436989"/>
          </a:xfrm>
          <a:prstGeom prst="bentConnector3">
            <a:avLst>
              <a:gd name="adj1" fmla="val -3844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879490" y="250158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66967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5829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771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4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5908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767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276340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209800"/>
            <a:ext cx="817939" cy="191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7106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05460"/>
            <a:ext cx="434401" cy="4918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438400"/>
            <a:ext cx="817945" cy="1903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533597"/>
            <a:ext cx="434401" cy="2637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67000"/>
            <a:ext cx="835738" cy="1903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7277995" y="2762197"/>
            <a:ext cx="434402" cy="351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2895600"/>
            <a:ext cx="835739" cy="1903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2797337"/>
            <a:ext cx="434401" cy="1934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</p:cNvCxnSpPr>
          <p:nvPr/>
        </p:nvCxnSpPr>
        <p:spPr>
          <a:xfrm rot="16200000" flipH="1">
            <a:off x="3344740" y="2420014"/>
            <a:ext cx="163062" cy="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25019" y="324922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55206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23900" y="4360519"/>
            <a:ext cx="2112620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3002" y="25624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2460" y="26010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438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2A39A5-255C-4C75-855F-BC3F3DECB3FF}"/>
              </a:ext>
            </a:extLst>
          </p:cNvPr>
          <p:cNvGrpSpPr/>
          <p:nvPr/>
        </p:nvGrpSpPr>
        <p:grpSpPr>
          <a:xfrm>
            <a:off x="2420322" y="3326517"/>
            <a:ext cx="1550493" cy="373043"/>
            <a:chOff x="2420322" y="3174117"/>
            <a:chExt cx="1550493" cy="373043"/>
          </a:xfrm>
        </p:grpSpPr>
        <p:sp>
          <p:nvSpPr>
            <p:cNvPr id="2" name="Rectangle 8"/>
            <p:cNvSpPr/>
            <p:nvPr/>
          </p:nvSpPr>
          <p:spPr>
            <a:xfrm>
              <a:off x="2877180" y="320040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6849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8180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6370" y="31741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40143" y="29486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F1C8812-22AD-4717-A498-F4F98E710F55}"/>
              </a:ext>
            </a:extLst>
          </p:cNvPr>
          <p:cNvSpPr/>
          <p:nvPr/>
        </p:nvSpPr>
        <p:spPr>
          <a:xfrm>
            <a:off x="2884884" y="2938568"/>
            <a:ext cx="12919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UniqueBookCircularList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49C74B-53F9-4FA8-B8EA-B27B954250F2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2664074" y="310666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Flowchart: Decision 96">
            <a:extLst>
              <a:ext uri="{FF2B5EF4-FFF2-40B4-BE49-F238E27FC236}">
                <a16:creationId xmlns:a16="http://schemas.microsoft.com/office/drawing/2014/main" id="{C66999F5-06EF-4B5C-9E30-A900342697A8}"/>
              </a:ext>
            </a:extLst>
          </p:cNvPr>
          <p:cNvSpPr/>
          <p:nvPr/>
        </p:nvSpPr>
        <p:spPr>
          <a:xfrm>
            <a:off x="2428026" y="301997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030196-D087-471B-837A-1565460F982B}"/>
              </a:ext>
            </a:extLst>
          </p:cNvPr>
          <p:cNvSpPr txBox="1"/>
          <p:nvPr/>
        </p:nvSpPr>
        <p:spPr>
          <a:xfrm>
            <a:off x="2693317" y="28753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1C0C4CA0-3A08-4690-8A17-A4085478239D}"/>
              </a:ext>
            </a:extLst>
          </p:cNvPr>
          <p:cNvSpPr/>
          <p:nvPr/>
        </p:nvSpPr>
        <p:spPr>
          <a:xfrm>
            <a:off x="7712396" y="1752599"/>
            <a:ext cx="835739" cy="1903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EE16610F-9EA9-4EBE-9BA4-16832D311001}"/>
              </a:ext>
            </a:extLst>
          </p:cNvPr>
          <p:cNvSpPr/>
          <p:nvPr/>
        </p:nvSpPr>
        <p:spPr>
          <a:xfrm>
            <a:off x="7712396" y="1984432"/>
            <a:ext cx="835739" cy="19131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Isbn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7441B4C8-71C1-4C94-ACC0-65F3F1A5F396}"/>
              </a:ext>
            </a:extLst>
          </p:cNvPr>
          <p:cNvSpPr/>
          <p:nvPr/>
        </p:nvSpPr>
        <p:spPr>
          <a:xfrm>
            <a:off x="7712396" y="3124200"/>
            <a:ext cx="835739" cy="1903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308A460-F908-420E-9C0B-3846E685E0DE}"/>
              </a:ext>
            </a:extLst>
          </p:cNvPr>
          <p:cNvSpPr/>
          <p:nvPr/>
        </p:nvSpPr>
        <p:spPr>
          <a:xfrm>
            <a:off x="7454502" y="3352800"/>
            <a:ext cx="1093634" cy="1903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PublicationDate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26B79E3E-B928-4CF7-B4B1-3056A5BF7320}"/>
              </a:ext>
            </a:extLst>
          </p:cNvPr>
          <p:cNvSpPr/>
          <p:nvPr/>
        </p:nvSpPr>
        <p:spPr>
          <a:xfrm>
            <a:off x="7712396" y="3581400"/>
            <a:ext cx="835739" cy="18751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Publisher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1F16CC81-E93C-484A-A4B4-043043626A4E}"/>
              </a:ext>
            </a:extLst>
          </p:cNvPr>
          <p:cNvSpPr/>
          <p:nvPr/>
        </p:nvSpPr>
        <p:spPr>
          <a:xfrm>
            <a:off x="7713108" y="3805842"/>
            <a:ext cx="835739" cy="18751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EDA300C9-275A-423D-B178-7CF4F3B03C4D}"/>
              </a:ext>
            </a:extLst>
          </p:cNvPr>
          <p:cNvSpPr/>
          <p:nvPr/>
        </p:nvSpPr>
        <p:spPr>
          <a:xfrm>
            <a:off x="7712396" y="4030284"/>
            <a:ext cx="835739" cy="18751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10F15E0E-C66C-45B3-8340-A2EAC420D597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>
            <a:off x="7277995" y="2797337"/>
            <a:ext cx="434401" cy="4220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E1935081-3CEF-4722-8532-B1D56C71F457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7048963" y="3042450"/>
            <a:ext cx="650652" cy="1604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D83C5B89-10DF-4861-B85D-EC00B6E83C05}"/>
              </a:ext>
            </a:extLst>
          </p:cNvPr>
          <p:cNvCxnSpPr>
            <a:cxnSpLocks/>
            <a:stCxn id="78" idx="3"/>
            <a:endCxn id="68" idx="1"/>
          </p:cNvCxnSpPr>
          <p:nvPr/>
        </p:nvCxnSpPr>
        <p:spPr>
          <a:xfrm>
            <a:off x="7277995" y="2797337"/>
            <a:ext cx="434401" cy="877821"/>
          </a:xfrm>
          <a:prstGeom prst="bentConnector3">
            <a:avLst>
              <a:gd name="adj1" fmla="val 23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0A8E2584-3EEF-4986-BB30-EC0760B472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>
            <a:off x="7277995" y="2797337"/>
            <a:ext cx="435113" cy="1102263"/>
          </a:xfrm>
          <a:prstGeom prst="bentConnector3">
            <a:avLst>
              <a:gd name="adj1" fmla="val 24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5">
            <a:extLst>
              <a:ext uri="{FF2B5EF4-FFF2-40B4-BE49-F238E27FC236}">
                <a16:creationId xmlns:a16="http://schemas.microsoft.com/office/drawing/2014/main" id="{7BF7F6DC-9DC9-4F14-B8B9-FA10CD9BF791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7277995" y="2797337"/>
            <a:ext cx="434401" cy="1326705"/>
          </a:xfrm>
          <a:prstGeom prst="bentConnector3">
            <a:avLst>
              <a:gd name="adj1" fmla="val 23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4DF5F524-3DDC-443C-8CAF-6EA2A77557A1}"/>
              </a:ext>
            </a:extLst>
          </p:cNvPr>
          <p:cNvSpPr/>
          <p:nvPr/>
        </p:nvSpPr>
        <p:spPr>
          <a:xfrm>
            <a:off x="4188682" y="3040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B1DFDDC6-47AE-4342-83E1-BEBB7D1AE306}"/>
              </a:ext>
            </a:extLst>
          </p:cNvPr>
          <p:cNvCxnSpPr>
            <a:cxnSpLocks/>
            <a:stCxn id="87" idx="3"/>
            <a:endCxn id="62" idx="1"/>
          </p:cNvCxnSpPr>
          <p:nvPr/>
        </p:nvCxnSpPr>
        <p:spPr>
          <a:xfrm flipV="1">
            <a:off x="4424730" y="2764180"/>
            <a:ext cx="1888947" cy="363216"/>
          </a:xfrm>
          <a:prstGeom prst="bentConnector3">
            <a:avLst>
              <a:gd name="adj1" fmla="val 8428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FC12DD7F-751F-4DF1-88A6-C90E6B8D426A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 flipV="1">
            <a:off x="7277995" y="2080092"/>
            <a:ext cx="434401" cy="7172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2FDE3D90-1761-4151-AC49-A1812B5A2B4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7277995" y="1847788"/>
            <a:ext cx="434401" cy="9495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45EAA0D-CD41-4DA2-AB53-5FE038FCFC83}"/>
              </a:ext>
            </a:extLst>
          </p:cNvPr>
          <p:cNvGrpSpPr/>
          <p:nvPr/>
        </p:nvGrpSpPr>
        <p:grpSpPr>
          <a:xfrm>
            <a:off x="2414436" y="3733800"/>
            <a:ext cx="1550493" cy="372929"/>
            <a:chOff x="2420322" y="3174231"/>
            <a:chExt cx="1550493" cy="372929"/>
          </a:xfrm>
        </p:grpSpPr>
        <p:sp>
          <p:nvSpPr>
            <p:cNvPr id="101" name="Rectangle 8">
              <a:extLst>
                <a:ext uri="{FF2B5EF4-FFF2-40B4-BE49-F238E27FC236}">
                  <a16:creationId xmlns:a16="http://schemas.microsoft.com/office/drawing/2014/main" id="{195EFC19-D35A-47BF-990D-22A4DF2F4ECD}"/>
                </a:ext>
              </a:extLst>
            </p:cNvPr>
            <p:cNvSpPr/>
            <p:nvPr/>
          </p:nvSpPr>
          <p:spPr>
            <a:xfrm>
              <a:off x="2877180" y="320040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ActiveListType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22B6295-1142-4168-93D9-BB02516D12B6}"/>
                </a:ext>
              </a:extLst>
            </p:cNvPr>
            <p:cNvCxnSpPr>
              <a:stCxn id="103" idx="3"/>
              <a:endCxn id="101" idx="1"/>
            </p:cNvCxnSpPr>
            <p:nvPr/>
          </p:nvCxnSpPr>
          <p:spPr>
            <a:xfrm>
              <a:off x="2656370" y="336849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3" name="Flowchart: Decision 96">
              <a:extLst>
                <a:ext uri="{FF2B5EF4-FFF2-40B4-BE49-F238E27FC236}">
                  <a16:creationId xmlns:a16="http://schemas.microsoft.com/office/drawing/2014/main" id="{4EB34AB1-6DF7-4697-8D02-CCD5675629ED}"/>
                </a:ext>
              </a:extLst>
            </p:cNvPr>
            <p:cNvSpPr/>
            <p:nvPr/>
          </p:nvSpPr>
          <p:spPr>
            <a:xfrm>
              <a:off x="2420322" y="328180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DCB695-E409-43EA-B772-C9349314AC41}"/>
                </a:ext>
              </a:extLst>
            </p:cNvPr>
            <p:cNvSpPr txBox="1"/>
            <p:nvPr/>
          </p:nvSpPr>
          <p:spPr>
            <a:xfrm>
              <a:off x="2656370" y="317423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89" name="Rectangle 8">
            <a:extLst>
              <a:ext uri="{FF2B5EF4-FFF2-40B4-BE49-F238E27FC236}">
                <a16:creationId xmlns:a16="http://schemas.microsoft.com/office/drawing/2014/main" id="{8327F0B1-C2A9-4315-B2CF-B9CD9310D128}"/>
              </a:ext>
            </a:extLst>
          </p:cNvPr>
          <p:cNvSpPr/>
          <p:nvPr/>
        </p:nvSpPr>
        <p:spPr>
          <a:xfrm>
            <a:off x="2861875" y="4229337"/>
            <a:ext cx="12919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UniqueAliasList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C59A891-0B3B-416E-857E-DEE5E4E28B8B}"/>
              </a:ext>
            </a:extLst>
          </p:cNvPr>
          <p:cNvCxnSpPr>
            <a:cxnSpLocks/>
            <a:stCxn id="93" idx="3"/>
            <a:endCxn id="89" idx="1"/>
          </p:cNvCxnSpPr>
          <p:nvPr/>
        </p:nvCxnSpPr>
        <p:spPr>
          <a:xfrm>
            <a:off x="2641065" y="439743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25974819-5E01-4103-BA17-4879C509EF89}"/>
              </a:ext>
            </a:extLst>
          </p:cNvPr>
          <p:cNvSpPr/>
          <p:nvPr/>
        </p:nvSpPr>
        <p:spPr>
          <a:xfrm>
            <a:off x="2405017" y="43107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35E1F2-B54C-4F39-B7E5-76F8F10617E9}"/>
              </a:ext>
            </a:extLst>
          </p:cNvPr>
          <p:cNvSpPr txBox="1"/>
          <p:nvPr/>
        </p:nvSpPr>
        <p:spPr>
          <a:xfrm>
            <a:off x="2670308" y="4166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3C3B903C-8F64-4CE7-8CAD-EBF9AD640CDE}"/>
              </a:ext>
            </a:extLst>
          </p:cNvPr>
          <p:cNvSpPr/>
          <p:nvPr/>
        </p:nvSpPr>
        <p:spPr>
          <a:xfrm>
            <a:off x="4693266" y="42200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Alias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88717215-6B57-478C-A40F-C4C2DDDA8B32}"/>
              </a:ext>
            </a:extLst>
          </p:cNvPr>
          <p:cNvSpPr/>
          <p:nvPr/>
        </p:nvSpPr>
        <p:spPr>
          <a:xfrm>
            <a:off x="4163282" y="43107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Elbow Connector 63">
            <a:extLst>
              <a:ext uri="{FF2B5EF4-FFF2-40B4-BE49-F238E27FC236}">
                <a16:creationId xmlns:a16="http://schemas.microsoft.com/office/drawing/2014/main" id="{E1D0D208-27EE-4063-B746-BA0C29302731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 flipV="1">
            <a:off x="4399330" y="4393386"/>
            <a:ext cx="293936" cy="40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77F5D6F-BAAE-4802-86AE-4C5CDEA7AAF7}"/>
              </a:ext>
            </a:extLst>
          </p:cNvPr>
          <p:cNvSpPr txBox="1"/>
          <p:nvPr/>
        </p:nvSpPr>
        <p:spPr>
          <a:xfrm>
            <a:off x="4523662" y="42401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Isosceles Triangle 102">
            <a:extLst>
              <a:ext uri="{FF2B5EF4-FFF2-40B4-BE49-F238E27FC236}">
                <a16:creationId xmlns:a16="http://schemas.microsoft.com/office/drawing/2014/main" id="{AA327505-99C8-4AFE-8217-66F90BD806A9}"/>
              </a:ext>
            </a:extLst>
          </p:cNvPr>
          <p:cNvSpPr/>
          <p:nvPr/>
        </p:nvSpPr>
        <p:spPr>
          <a:xfrm flipV="1">
            <a:off x="3372584" y="475251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F11AF543-DAC3-4A0E-BA22-8982F0C7D8AD}"/>
              </a:ext>
            </a:extLst>
          </p:cNvPr>
          <p:cNvSpPr/>
          <p:nvPr/>
        </p:nvSpPr>
        <p:spPr>
          <a:xfrm>
            <a:off x="2773076" y="4946259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ReadOnlyAliasList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8B65DB4F-64AB-4817-921C-D9D7BA5268B1}"/>
              </a:ext>
            </a:extLst>
          </p:cNvPr>
          <p:cNvCxnSpPr>
            <a:cxnSpLocks/>
            <a:stCxn id="89" idx="2"/>
            <a:endCxn id="110" idx="3"/>
          </p:cNvCxnSpPr>
          <p:nvPr/>
        </p:nvCxnSpPr>
        <p:spPr>
          <a:xfrm rot="5400000">
            <a:off x="3419630" y="4664304"/>
            <a:ext cx="1764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67</cp:revision>
  <dcterms:created xsi:type="dcterms:W3CDTF">2016-07-22T14:33:02Z</dcterms:created>
  <dcterms:modified xsi:type="dcterms:W3CDTF">2018-04-09T17:30:40Z</dcterms:modified>
</cp:coreProperties>
</file>