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327" y="1495403"/>
            <a:ext cx="6271535" cy="2379357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Network</a:t>
            </a:r>
            <a:endParaRPr lang="en-SG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9427" y="2656403"/>
            <a:ext cx="165563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21666" y="2648918"/>
            <a:ext cx="165563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Network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3372" y="2459009"/>
            <a:ext cx="270504" cy="1755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856553" y="25467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96386" y="2546770"/>
            <a:ext cx="216105" cy="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2489059" y="288339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35030" y="2836732"/>
            <a:ext cx="36144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2492541" y="217897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38512" y="2132310"/>
            <a:ext cx="36144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/>
          <p:cNvSpPr/>
          <p:nvPr/>
        </p:nvSpPr>
        <p:spPr>
          <a:xfrm>
            <a:off x="2681791" y="2685979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HttpClient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2685272" y="1978621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GoogleBooksApi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3593" y="313277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3110664" y="3032739"/>
            <a:ext cx="247" cy="278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8"/>
          <p:cNvSpPr/>
          <p:nvPr/>
        </p:nvSpPr>
        <p:spPr>
          <a:xfrm>
            <a:off x="4396995" y="1978621"/>
            <a:ext cx="1169835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chemeClr val="accent2"/>
                </a:solidFill>
              </a:rPr>
              <a:t>JsonDeserializer</a:t>
            </a:r>
            <a:endParaRPr lang="en-SG" sz="1050" b="1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8157" y="218838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787232" y="2131245"/>
            <a:ext cx="616930" cy="23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>
            <a:endCxn id="51" idx="1"/>
          </p:cNvCxnSpPr>
          <p:nvPr/>
        </p:nvCxnSpPr>
        <p:spPr>
          <a:xfrm>
            <a:off x="3762505" y="2866900"/>
            <a:ext cx="703894" cy="24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8"/>
          <p:cNvSpPr/>
          <p:nvPr/>
        </p:nvSpPr>
        <p:spPr>
          <a:xfrm>
            <a:off x="4466399" y="2695921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HttpResponse</a:t>
            </a:r>
            <a:endParaRPr lang="en-SG" sz="105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27819" y="2667000"/>
            <a:ext cx="889000" cy="230832"/>
            <a:chOff x="2895600" y="807932"/>
            <a:chExt cx="889000" cy="230832"/>
          </a:xfrm>
        </p:grpSpPr>
        <p:sp>
          <p:nvSpPr>
            <p:cNvPr id="57" name="TextBox 5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Elbow Connector 122"/>
          <p:cNvCxnSpPr/>
          <p:nvPr/>
        </p:nvCxnSpPr>
        <p:spPr>
          <a:xfrm>
            <a:off x="5572475" y="2268903"/>
            <a:ext cx="385260" cy="11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122"/>
          <p:cNvCxnSpPr>
            <a:endCxn id="68" idx="1"/>
          </p:cNvCxnSpPr>
          <p:nvPr/>
        </p:nvCxnSpPr>
        <p:spPr>
          <a:xfrm flipV="1">
            <a:off x="5563516" y="1776594"/>
            <a:ext cx="394219" cy="248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5957735" y="2099103"/>
            <a:ext cx="1227727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2"/>
                </a:solidFill>
              </a:rPr>
              <a:t>JsonBookDetails</a:t>
            </a:r>
            <a:endParaRPr lang="en-SG" sz="1050" b="1">
              <a:solidFill>
                <a:schemeClr val="accent2"/>
              </a:solidFill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5957735" y="1603214"/>
            <a:ext cx="1227727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2"/>
                </a:solidFill>
              </a:rPr>
              <a:t>JsonSearchResults</a:t>
            </a:r>
            <a:endParaRPr lang="en-SG" sz="1050" b="1">
              <a:solidFill>
                <a:schemeClr val="accent2"/>
              </a:solidFill>
            </a:endParaRPr>
          </a:p>
        </p:txBody>
      </p:sp>
      <p:cxnSp>
        <p:nvCxnSpPr>
          <p:cNvPr id="69" name="Elbow Connector 122"/>
          <p:cNvCxnSpPr>
            <a:cxnSpLocks/>
            <a:stCxn id="37" idx="2"/>
            <a:endCxn id="51" idx="0"/>
          </p:cNvCxnSpPr>
          <p:nvPr/>
        </p:nvCxnSpPr>
        <p:spPr>
          <a:xfrm rot="16200000" flipH="1">
            <a:off x="3937383" y="1620087"/>
            <a:ext cx="370540" cy="17811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17802EC7-F779-49EF-BBE0-9209B5B9DD03}"/>
              </a:ext>
            </a:extLst>
          </p:cNvPr>
          <p:cNvSpPr/>
          <p:nvPr/>
        </p:nvSpPr>
        <p:spPr>
          <a:xfrm>
            <a:off x="2672460" y="3310840"/>
            <a:ext cx="1111803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NlbCatalogueApi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7782E-9942-46B2-B39F-E1BEB8E597B3}"/>
              </a:ext>
            </a:extLst>
          </p:cNvPr>
          <p:cNvCxnSpPr>
            <a:cxnSpLocks/>
          </p:cNvCxnSpPr>
          <p:nvPr/>
        </p:nvCxnSpPr>
        <p:spPr>
          <a:xfrm flipV="1">
            <a:off x="3120719" y="2325381"/>
            <a:ext cx="3481" cy="36059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54EA6F-9424-455B-9D8F-E95E85127AB2}"/>
              </a:ext>
            </a:extLst>
          </p:cNvPr>
          <p:cNvSpPr txBox="1"/>
          <p:nvPr/>
        </p:nvSpPr>
        <p:spPr>
          <a:xfrm>
            <a:off x="2935848" y="235971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7F74578C-7891-45A5-A670-39642380E76B}"/>
              </a:ext>
            </a:extLst>
          </p:cNvPr>
          <p:cNvCxnSpPr>
            <a:cxnSpLocks/>
            <a:stCxn id="29" idx="0"/>
            <a:endCxn id="51" idx="2"/>
          </p:cNvCxnSpPr>
          <p:nvPr/>
        </p:nvCxnSpPr>
        <p:spPr>
          <a:xfrm rot="5400000" flipH="1" flipV="1">
            <a:off x="3986710" y="2284334"/>
            <a:ext cx="268159" cy="17848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4BD49A-10C5-4CC1-80BE-678187AE741B}"/>
              </a:ext>
            </a:extLst>
          </p:cNvPr>
          <p:cNvSpPr txBox="1"/>
          <p:nvPr/>
        </p:nvSpPr>
        <p:spPr>
          <a:xfrm>
            <a:off x="2489059" y="350383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925414-2801-4013-B6DC-865E0C53E631}"/>
              </a:ext>
            </a:extLst>
          </p:cNvPr>
          <p:cNvCxnSpPr/>
          <p:nvPr/>
        </p:nvCxnSpPr>
        <p:spPr>
          <a:xfrm>
            <a:off x="2335030" y="3457169"/>
            <a:ext cx="36144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8">
            <a:extLst>
              <a:ext uri="{FF2B5EF4-FFF2-40B4-BE49-F238E27FC236}">
                <a16:creationId xmlns:a16="http://schemas.microsoft.com/office/drawing/2014/main" id="{BB7A44EF-A18B-402A-BBB2-2FE7DD7A786E}"/>
              </a:ext>
            </a:extLst>
          </p:cNvPr>
          <p:cNvSpPr/>
          <p:nvPr/>
        </p:nvSpPr>
        <p:spPr>
          <a:xfrm>
            <a:off x="4402481" y="3340358"/>
            <a:ext cx="1169835" cy="2985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NlbResultHelper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65" name="Elbow Connector 122">
            <a:extLst>
              <a:ext uri="{FF2B5EF4-FFF2-40B4-BE49-F238E27FC236}">
                <a16:creationId xmlns:a16="http://schemas.microsoft.com/office/drawing/2014/main" id="{F5CD1800-1C6A-4A3B-A69A-01CE112DA855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>
            <a:off x="3784263" y="3484220"/>
            <a:ext cx="618218" cy="54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2018-03-22T12:10:28Z</dcterms:created>
  <dcterms:modified xsi:type="dcterms:W3CDTF">2018-04-09T17:49:20Z</dcterms:modified>
</cp:coreProperties>
</file>