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C6B70A6-86C4-4027-8B91-3BB58438CE6E}"/>
              </a:ext>
            </a:extLst>
          </p:cNvPr>
          <p:cNvSpPr/>
          <p:nvPr/>
        </p:nvSpPr>
        <p:spPr>
          <a:xfrm>
            <a:off x="4190261" y="4089535"/>
            <a:ext cx="4041760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B5595-C045-4D18-9AC9-F23CCC471352}"/>
              </a:ext>
            </a:extLst>
          </p:cNvPr>
          <p:cNvSpPr/>
          <p:nvPr/>
        </p:nvSpPr>
        <p:spPr>
          <a:xfrm>
            <a:off x="4190261" y="741684"/>
            <a:ext cx="4041760" cy="11718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C73FD-4418-447D-B1E9-59C0954D31B2}"/>
              </a:ext>
            </a:extLst>
          </p:cNvPr>
          <p:cNvSpPr txBox="1"/>
          <p:nvPr/>
        </p:nvSpPr>
        <p:spPr>
          <a:xfrm>
            <a:off x="4899767" y="1956069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918DA4-3DD3-4744-A0CF-1A1C730D60C3}"/>
              </a:ext>
            </a:extLst>
          </p:cNvPr>
          <p:cNvSpPr/>
          <p:nvPr/>
        </p:nvSpPr>
        <p:spPr>
          <a:xfrm>
            <a:off x="1427125" y="741684"/>
            <a:ext cx="1954621" cy="4944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endParaRPr lang="en-SG" dirty="0">
              <a:solidFill>
                <a:schemeClr val="tx1"/>
              </a:solidFill>
            </a:endParaRPr>
          </a:p>
          <a:p>
            <a:pPr algn="ctr"/>
            <a:r>
              <a:rPr lang="en-SG" dirty="0">
                <a:solidFill>
                  <a:schemeClr val="tx1"/>
                </a:solidFill>
              </a:rPr>
              <a:t>….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0D7881B-D145-45ED-89CB-0C5E2144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11867"/>
              </p:ext>
            </p:extLst>
          </p:nvPr>
        </p:nvGraphicFramePr>
        <p:xfrm>
          <a:off x="1487734" y="81191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7AFF221-88A9-445B-9CD5-762C4644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88717"/>
              </p:ext>
            </p:extLst>
          </p:nvPr>
        </p:nvGraphicFramePr>
        <p:xfrm>
          <a:off x="1487734" y="191353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DD38270-F695-46C1-9227-727D71D75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83517"/>
              </p:ext>
            </p:extLst>
          </p:nvPr>
        </p:nvGraphicFramePr>
        <p:xfrm>
          <a:off x="1487734" y="3015161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“Three”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1C9D13A-2F47-4613-817D-6E46D6438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61235"/>
              </p:ext>
            </p:extLst>
          </p:nvPr>
        </p:nvGraphicFramePr>
        <p:xfrm>
          <a:off x="1498913" y="4113916"/>
          <a:ext cx="181104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“Four”</a:t>
                      </a:r>
                    </a:p>
                    <a:p>
                      <a:r>
                        <a:rPr lang="en-SG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9FB5E9B5-8D72-4FB6-9886-FDC26E494D55}"/>
              </a:ext>
            </a:extLst>
          </p:cNvPr>
          <p:cNvSpPr txBox="1"/>
          <p:nvPr/>
        </p:nvSpPr>
        <p:spPr>
          <a:xfrm>
            <a:off x="1247091" y="5693831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bookShelf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A38D683-B5DF-4E52-862E-EBF6CE7F3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81339"/>
              </p:ext>
            </p:extLst>
          </p:nvPr>
        </p:nvGraphicFramePr>
        <p:xfrm>
          <a:off x="4249656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“Three”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7724863-C8C6-40C3-AA66-4989B629E3AC}"/>
              </a:ext>
            </a:extLst>
          </p:cNvPr>
          <p:cNvSpPr txBox="1"/>
          <p:nvPr/>
        </p:nvSpPr>
        <p:spPr>
          <a:xfrm>
            <a:off x="4899767" y="530392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recentBooksList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EC80E6-C504-4322-AABB-93C2C4B43D31}"/>
              </a:ext>
            </a:extLst>
          </p:cNvPr>
          <p:cNvGrpSpPr/>
          <p:nvPr/>
        </p:nvGrpSpPr>
        <p:grpSpPr>
          <a:xfrm>
            <a:off x="5329524" y="2445356"/>
            <a:ext cx="1539462" cy="1415552"/>
            <a:chOff x="6474978" y="2463993"/>
            <a:chExt cx="1263192" cy="1415552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E5BEF21-6095-4288-BA29-A2D6DA17F1B8}"/>
                </a:ext>
              </a:extLst>
            </p:cNvPr>
            <p:cNvSpPr/>
            <p:nvPr/>
          </p:nvSpPr>
          <p:spPr>
            <a:xfrm rot="5400000">
              <a:off x="6398798" y="2540173"/>
              <a:ext cx="1415552" cy="1263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30E562-895F-409E-848E-354F412791A2}"/>
                </a:ext>
              </a:extLst>
            </p:cNvPr>
            <p:cNvSpPr txBox="1"/>
            <p:nvPr/>
          </p:nvSpPr>
          <p:spPr>
            <a:xfrm>
              <a:off x="6728861" y="2866087"/>
              <a:ext cx="740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select 3</a:t>
              </a:r>
            </a:p>
          </p:txBody>
        </p:sp>
      </p:grp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F6E79CD-3948-412B-AD49-820AD5274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42351"/>
              </p:ext>
            </p:extLst>
          </p:nvPr>
        </p:nvGraphicFramePr>
        <p:xfrm>
          <a:off x="4249656" y="813781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0840164-AB74-4119-BCCD-700E0BF06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85104"/>
              </p:ext>
            </p:extLst>
          </p:nvPr>
        </p:nvGraphicFramePr>
        <p:xfrm>
          <a:off x="6240838" y="4173476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“One”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88A03B5-9289-42FF-ABEE-E67DC7BB8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18451"/>
              </p:ext>
            </p:extLst>
          </p:nvPr>
        </p:nvGraphicFramePr>
        <p:xfrm>
          <a:off x="6240838" y="809958"/>
          <a:ext cx="1811044" cy="100397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1104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64692">
                <a:tc>
                  <a:txBody>
                    <a:bodyPr/>
                    <a:lstStyle/>
                    <a:p>
                      <a:r>
                        <a:rPr lang="en-SG" u="sng" dirty="0"/>
                        <a:t>:Book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38210">
                <a:tc>
                  <a:txBody>
                    <a:bodyPr/>
                    <a:lstStyle/>
                    <a:p>
                      <a:r>
                        <a:rPr lang="en-SG" dirty="0"/>
                        <a:t>title = “Two”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23</cp:revision>
  <dcterms:created xsi:type="dcterms:W3CDTF">2017-07-27T00:35:51Z</dcterms:created>
  <dcterms:modified xsi:type="dcterms:W3CDTF">2018-04-13T17:33:43Z</dcterms:modified>
</cp:coreProperties>
</file>