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10A776F-3E8D-4C08-9F8C-8917A66806C4}"/>
              </a:ext>
            </a:extLst>
          </p:cNvPr>
          <p:cNvSpPr/>
          <p:nvPr/>
        </p:nvSpPr>
        <p:spPr>
          <a:xfrm>
            <a:off x="4190261" y="4089535"/>
            <a:ext cx="4041760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5B53F-0D7D-4074-84B3-E75C9156976C}"/>
              </a:ext>
            </a:extLst>
          </p:cNvPr>
          <p:cNvSpPr/>
          <p:nvPr/>
        </p:nvSpPr>
        <p:spPr>
          <a:xfrm>
            <a:off x="4190261" y="741684"/>
            <a:ext cx="4041760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3FEE6-A6CF-4901-A479-CA2516631721}"/>
              </a:ext>
            </a:extLst>
          </p:cNvPr>
          <p:cNvSpPr txBox="1"/>
          <p:nvPr/>
        </p:nvSpPr>
        <p:spPr>
          <a:xfrm>
            <a:off x="4899767" y="1956069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04ACE-1749-4239-BB54-EAD1AA63C0B7}"/>
              </a:ext>
            </a:extLst>
          </p:cNvPr>
          <p:cNvSpPr/>
          <p:nvPr/>
        </p:nvSpPr>
        <p:spPr>
          <a:xfrm>
            <a:off x="1427125" y="741684"/>
            <a:ext cx="1954621" cy="4944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r>
              <a:rPr lang="en-SG" dirty="0">
                <a:solidFill>
                  <a:schemeClr val="tx1"/>
                </a:solidFill>
              </a:rPr>
              <a:t>….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9736894-3C1E-424F-8975-C8DE0E3D7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04312"/>
              </p:ext>
            </p:extLst>
          </p:nvPr>
        </p:nvGraphicFramePr>
        <p:xfrm>
          <a:off x="1487734" y="81191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AA59B9-905E-4147-ACBA-DA505353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59408"/>
              </p:ext>
            </p:extLst>
          </p:nvPr>
        </p:nvGraphicFramePr>
        <p:xfrm>
          <a:off x="1487734" y="191353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335FB90-5441-4861-BDA2-CA7CF06AA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4625"/>
              </p:ext>
            </p:extLst>
          </p:nvPr>
        </p:nvGraphicFramePr>
        <p:xfrm>
          <a:off x="1487734" y="301516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5678E8D-7AA1-45DE-A9E4-80D10FD09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7697"/>
              </p:ext>
            </p:extLst>
          </p:nvPr>
        </p:nvGraphicFramePr>
        <p:xfrm>
          <a:off x="1498913" y="411391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“Four”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9DF0A81-4B85-47B1-B6DE-D6CE2E806D63}"/>
              </a:ext>
            </a:extLst>
          </p:cNvPr>
          <p:cNvSpPr txBox="1"/>
          <p:nvPr/>
        </p:nvSpPr>
        <p:spPr>
          <a:xfrm>
            <a:off x="1247091" y="5693831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bookShelf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924B554-DCBC-4509-9099-8CD5DE822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96619"/>
              </p:ext>
            </p:extLst>
          </p:nvPr>
        </p:nvGraphicFramePr>
        <p:xfrm>
          <a:off x="4249656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A9CDF03-4B3A-4FF2-B7DF-D263BDA4BA18}"/>
              </a:ext>
            </a:extLst>
          </p:cNvPr>
          <p:cNvSpPr txBox="1"/>
          <p:nvPr/>
        </p:nvSpPr>
        <p:spPr>
          <a:xfrm>
            <a:off x="4899767" y="530392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EA0859-0FEB-451E-8CAE-F35EC37F9E81}"/>
              </a:ext>
            </a:extLst>
          </p:cNvPr>
          <p:cNvGrpSpPr/>
          <p:nvPr/>
        </p:nvGrpSpPr>
        <p:grpSpPr>
          <a:xfrm>
            <a:off x="5329524" y="2445356"/>
            <a:ext cx="1539462" cy="1415552"/>
            <a:chOff x="6474978" y="2463993"/>
            <a:chExt cx="1263192" cy="1415552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6DA7FD3-E934-4F40-8034-3B0A8B533152}"/>
                </a:ext>
              </a:extLst>
            </p:cNvPr>
            <p:cNvSpPr/>
            <p:nvPr/>
          </p:nvSpPr>
          <p:spPr>
            <a:xfrm rot="5400000">
              <a:off x="6398798" y="2540173"/>
              <a:ext cx="1415552" cy="1263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B69F02-8488-4179-AB95-165A8F680E70}"/>
                </a:ext>
              </a:extLst>
            </p:cNvPr>
            <p:cNvSpPr txBox="1"/>
            <p:nvPr/>
          </p:nvSpPr>
          <p:spPr>
            <a:xfrm>
              <a:off x="6728861" y="2866087"/>
              <a:ext cx="740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select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20</cp:revision>
  <dcterms:created xsi:type="dcterms:W3CDTF">2017-07-27T00:35:51Z</dcterms:created>
  <dcterms:modified xsi:type="dcterms:W3CDTF">2018-04-13T17:30:02Z</dcterms:modified>
</cp:coreProperties>
</file>