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29C164F-636E-4364-9BFB-2C49D26C130C}"/>
              </a:ext>
            </a:extLst>
          </p:cNvPr>
          <p:cNvSpPr/>
          <p:nvPr/>
        </p:nvSpPr>
        <p:spPr>
          <a:xfrm>
            <a:off x="4190261" y="4089535"/>
            <a:ext cx="4041760" cy="11718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625CA1-3B9D-4311-9F32-2CFCC5714881}"/>
              </a:ext>
            </a:extLst>
          </p:cNvPr>
          <p:cNvSpPr/>
          <p:nvPr/>
        </p:nvSpPr>
        <p:spPr>
          <a:xfrm>
            <a:off x="4190261" y="741684"/>
            <a:ext cx="4041760" cy="11718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A845E2-89F4-4FF8-B82C-609FE49B7D81}"/>
              </a:ext>
            </a:extLst>
          </p:cNvPr>
          <p:cNvSpPr txBox="1"/>
          <p:nvPr/>
        </p:nvSpPr>
        <p:spPr>
          <a:xfrm>
            <a:off x="4899767" y="1956069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recentBooksList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531EFF-577D-4F23-A004-65DD66D31C13}"/>
              </a:ext>
            </a:extLst>
          </p:cNvPr>
          <p:cNvSpPr/>
          <p:nvPr/>
        </p:nvSpPr>
        <p:spPr>
          <a:xfrm>
            <a:off x="1427125" y="741684"/>
            <a:ext cx="1954621" cy="4944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r>
              <a:rPr lang="en-SG" dirty="0">
                <a:solidFill>
                  <a:schemeClr val="tx1"/>
                </a:solidFill>
              </a:rPr>
              <a:t>….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3DFBEB0-E805-45D1-8179-87EB1F530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43015"/>
              </p:ext>
            </p:extLst>
          </p:nvPr>
        </p:nvGraphicFramePr>
        <p:xfrm>
          <a:off x="1487734" y="811911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2D2F3BC-7A35-4962-9FD6-88A660F0A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90309"/>
              </p:ext>
            </p:extLst>
          </p:nvPr>
        </p:nvGraphicFramePr>
        <p:xfrm>
          <a:off x="1487734" y="1913536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“Two”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D179039-5401-48E3-A170-236D88A0D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57775"/>
              </p:ext>
            </p:extLst>
          </p:nvPr>
        </p:nvGraphicFramePr>
        <p:xfrm>
          <a:off x="1487734" y="3015161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“Three”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CAFD01C-6525-4B5C-B14E-DD2AC4F3C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13273"/>
              </p:ext>
            </p:extLst>
          </p:nvPr>
        </p:nvGraphicFramePr>
        <p:xfrm>
          <a:off x="1498913" y="4113916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“Four”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E20AC32-5DEB-47FE-A850-7A47F4F6E64C}"/>
              </a:ext>
            </a:extLst>
          </p:cNvPr>
          <p:cNvSpPr txBox="1"/>
          <p:nvPr/>
        </p:nvSpPr>
        <p:spPr>
          <a:xfrm>
            <a:off x="1247091" y="5693831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bookShelf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122261E-F57E-4512-9803-692C2D4B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10796"/>
              </p:ext>
            </p:extLst>
          </p:nvPr>
        </p:nvGraphicFramePr>
        <p:xfrm>
          <a:off x="4249656" y="4173476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990FDBD2-D311-41E5-9E5F-CA512DE0E569}"/>
              </a:ext>
            </a:extLst>
          </p:cNvPr>
          <p:cNvSpPr txBox="1"/>
          <p:nvPr/>
        </p:nvSpPr>
        <p:spPr>
          <a:xfrm>
            <a:off x="4899767" y="530392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recentBooksList</a:t>
            </a:r>
            <a:endParaRPr lang="en-SG" dirty="0">
              <a:latin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05B092-7AAD-460B-A456-A5896B0C0F97}"/>
              </a:ext>
            </a:extLst>
          </p:cNvPr>
          <p:cNvGrpSpPr/>
          <p:nvPr/>
        </p:nvGrpSpPr>
        <p:grpSpPr>
          <a:xfrm>
            <a:off x="5329524" y="2445356"/>
            <a:ext cx="1539462" cy="1415552"/>
            <a:chOff x="6474978" y="2463993"/>
            <a:chExt cx="1263192" cy="1415552"/>
          </a:xfrm>
        </p:grpSpPr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CFCE3CEE-D926-4D0C-93FC-B0BB8FBDB90B}"/>
                </a:ext>
              </a:extLst>
            </p:cNvPr>
            <p:cNvSpPr/>
            <p:nvPr/>
          </p:nvSpPr>
          <p:spPr>
            <a:xfrm rot="5400000">
              <a:off x="6398798" y="2540173"/>
              <a:ext cx="1415552" cy="12631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241601-2976-4148-A259-7D98AB1EA7D7}"/>
                </a:ext>
              </a:extLst>
            </p:cNvPr>
            <p:cNvSpPr txBox="1"/>
            <p:nvPr/>
          </p:nvSpPr>
          <p:spPr>
            <a:xfrm>
              <a:off x="6728861" y="2866087"/>
              <a:ext cx="740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select 1</a:t>
              </a:r>
            </a:p>
          </p:txBody>
        </p:sp>
      </p:grp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C135AC6-A059-41B9-AD1F-0CA744E6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22827"/>
              </p:ext>
            </p:extLst>
          </p:nvPr>
        </p:nvGraphicFramePr>
        <p:xfrm>
          <a:off x="4249656" y="813781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“Two”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6776EA8-246C-4FDA-AFF2-CE6156167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03307"/>
              </p:ext>
            </p:extLst>
          </p:nvPr>
        </p:nvGraphicFramePr>
        <p:xfrm>
          <a:off x="6240838" y="4173476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“Two”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F0457E4-2265-4FFE-BA46-1544D3823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04544"/>
              </p:ext>
            </p:extLst>
          </p:nvPr>
        </p:nvGraphicFramePr>
        <p:xfrm>
          <a:off x="6240838" y="809958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22</cp:revision>
  <dcterms:created xsi:type="dcterms:W3CDTF">2017-07-27T00:35:51Z</dcterms:created>
  <dcterms:modified xsi:type="dcterms:W3CDTF">2018-04-13T17:33:00Z</dcterms:modified>
</cp:coreProperties>
</file>