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46F1C67-F6AE-46B9-BFED-C1434E660301}"/>
              </a:ext>
            </a:extLst>
          </p:cNvPr>
          <p:cNvSpPr/>
          <p:nvPr/>
        </p:nvSpPr>
        <p:spPr>
          <a:xfrm>
            <a:off x="4190261" y="4089535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B77898-1A35-4A60-86AC-0F88B81F6E03}"/>
              </a:ext>
            </a:extLst>
          </p:cNvPr>
          <p:cNvSpPr/>
          <p:nvPr/>
        </p:nvSpPr>
        <p:spPr>
          <a:xfrm>
            <a:off x="4190261" y="741684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C00AE6-E8D4-454D-9863-7789B9765EF7}"/>
              </a:ext>
            </a:extLst>
          </p:cNvPr>
          <p:cNvSpPr txBox="1"/>
          <p:nvPr/>
        </p:nvSpPr>
        <p:spPr>
          <a:xfrm>
            <a:off x="4899767" y="1956069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3C6AF6-7B2B-4C5D-A04E-042C2FA1CAA3}"/>
              </a:ext>
            </a:extLst>
          </p:cNvPr>
          <p:cNvSpPr/>
          <p:nvPr/>
        </p:nvSpPr>
        <p:spPr>
          <a:xfrm>
            <a:off x="1427125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0CB7442-5162-49D1-A4EF-A4DD189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5629"/>
              </p:ext>
            </p:extLst>
          </p:nvPr>
        </p:nvGraphicFramePr>
        <p:xfrm>
          <a:off x="1487734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07DBEEA-AF5B-4C0B-BBA8-3E29A8BEC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3916"/>
              </p:ext>
            </p:extLst>
          </p:nvPr>
        </p:nvGraphicFramePr>
        <p:xfrm>
          <a:off x="1487734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EDE8B03-BFEA-46C7-A03B-10C426E0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18917"/>
              </p:ext>
            </p:extLst>
          </p:nvPr>
        </p:nvGraphicFramePr>
        <p:xfrm>
          <a:off x="1487734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9D765F8-12C8-4CAD-B269-F57D01A8C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48643"/>
              </p:ext>
            </p:extLst>
          </p:nvPr>
        </p:nvGraphicFramePr>
        <p:xfrm>
          <a:off x="1498913" y="411391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E8A13930-5250-4B7C-B799-E630F1FC7262}"/>
              </a:ext>
            </a:extLst>
          </p:cNvPr>
          <p:cNvSpPr txBox="1"/>
          <p:nvPr/>
        </p:nvSpPr>
        <p:spPr>
          <a:xfrm>
            <a:off x="1247091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04DEC84-0080-4F8D-AA18-D96663AB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82414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46A7424-909D-45E2-A003-5FF9685D99DA}"/>
              </a:ext>
            </a:extLst>
          </p:cNvPr>
          <p:cNvSpPr txBox="1"/>
          <p:nvPr/>
        </p:nvSpPr>
        <p:spPr>
          <a:xfrm>
            <a:off x="4899767" y="530392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D2BD6D-5A19-4639-8DE4-94A386CEA280}"/>
              </a:ext>
            </a:extLst>
          </p:cNvPr>
          <p:cNvGrpSpPr/>
          <p:nvPr/>
        </p:nvGrpSpPr>
        <p:grpSpPr>
          <a:xfrm>
            <a:off x="5329524" y="2445356"/>
            <a:ext cx="1539462" cy="1415552"/>
            <a:chOff x="6474978" y="2463993"/>
            <a:chExt cx="1263192" cy="1415552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45F00FB-8278-4D77-B007-C5CE17F4ABBE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573AC2-721A-40CE-BBAE-03BF0DFEDFD8}"/>
                </a:ext>
              </a:extLst>
            </p:cNvPr>
            <p:cNvSpPr txBox="1"/>
            <p:nvPr/>
          </p:nvSpPr>
          <p:spPr>
            <a:xfrm>
              <a:off x="6728861" y="2866087"/>
              <a:ext cx="74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2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FAEB468-0D82-49DF-81BD-0B00F58C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41885"/>
              </p:ext>
            </p:extLst>
          </p:nvPr>
        </p:nvGraphicFramePr>
        <p:xfrm>
          <a:off x="4249656" y="813781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47ECC9-311B-4AFB-A3B5-7C73FCD5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82474"/>
              </p:ext>
            </p:extLst>
          </p:nvPr>
        </p:nvGraphicFramePr>
        <p:xfrm>
          <a:off x="624083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21</cp:revision>
  <dcterms:created xsi:type="dcterms:W3CDTF">2017-07-27T00:35:51Z</dcterms:created>
  <dcterms:modified xsi:type="dcterms:W3CDTF">2018-04-13T17:32:00Z</dcterms:modified>
</cp:coreProperties>
</file>