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73516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81982" y="971597"/>
            <a:ext cx="15717" cy="255022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09973" y="1322291"/>
            <a:ext cx="159213" cy="19274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151676" y="607184"/>
            <a:ext cx="153020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60735" y="971597"/>
            <a:ext cx="14908" cy="25084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87026" y="1426950"/>
            <a:ext cx="142613" cy="1775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  <a:endCxn id="6" idx="0"/>
          </p:cNvCxnSpPr>
          <p:nvPr/>
        </p:nvCxnSpPr>
        <p:spPr>
          <a:xfrm flipV="1">
            <a:off x="466818" y="1322291"/>
            <a:ext cx="822762" cy="36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recent</a:t>
            </a:r>
          </a:p>
        </p:txBody>
      </p:sp>
      <p:cxnSp>
        <p:nvCxnSpPr>
          <p:cNvPr id="25" name="Straight Arrow Connector 24"/>
          <p:cNvCxnSpPr>
            <a:cxnSpLocks/>
            <a:endCxn id="18" idx="0"/>
          </p:cNvCxnSpPr>
          <p:nvPr/>
        </p:nvCxnSpPr>
        <p:spPr>
          <a:xfrm flipV="1">
            <a:off x="1348843" y="1426950"/>
            <a:ext cx="1609490" cy="519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5404" y="142695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021935" y="2331717"/>
            <a:ext cx="279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99925" y="3220059"/>
            <a:ext cx="15545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3463" y="3262877"/>
            <a:ext cx="988098" cy="439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60163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652973" y="914214"/>
            <a:ext cx="0" cy="24195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6599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014591" y="5335662"/>
            <a:ext cx="124478" cy="2874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9800" y="4797673"/>
            <a:ext cx="2196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ActiveListChangedEvent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>
            <a:off x="4526730" y="5623071"/>
            <a:ext cx="25501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32237" cy="7146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endCxn id="55" idx="0"/>
          </p:cNvCxnSpPr>
          <p:nvPr/>
        </p:nvCxnSpPr>
        <p:spPr>
          <a:xfrm flipV="1">
            <a:off x="4526729" y="5335662"/>
            <a:ext cx="2550101" cy="53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59063" y="5065911"/>
            <a:ext cx="32204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handleActiveListChangedEvent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297588" y="1099672"/>
            <a:ext cx="16830" cy="2527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7178855" y="5239585"/>
            <a:ext cx="1287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Show </a:t>
            </a:r>
          </a:p>
          <a:p>
            <a:r>
              <a:rPr lang="en-US" sz="1400" dirty="0" err="1">
                <a:solidFill>
                  <a:srgbClr val="00B050"/>
                </a:solidFill>
              </a:rPr>
              <a:t>RecentBooksList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791018B2-1036-4AB5-8F95-6410F68F486D}"/>
              </a:ext>
            </a:extLst>
          </p:cNvPr>
          <p:cNvSpPr/>
          <p:nvPr/>
        </p:nvSpPr>
        <p:spPr>
          <a:xfrm>
            <a:off x="3863151" y="601632"/>
            <a:ext cx="161019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FA397A3-87B0-4961-89FF-039BB4AF1A89}"/>
              </a:ext>
            </a:extLst>
          </p:cNvPr>
          <p:cNvCxnSpPr>
            <a:cxnSpLocks/>
          </p:cNvCxnSpPr>
          <p:nvPr/>
        </p:nvCxnSpPr>
        <p:spPr>
          <a:xfrm>
            <a:off x="4638333" y="921641"/>
            <a:ext cx="0" cy="2561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B1C8E4D-1982-4492-AC85-E6B9E52AD8D1}"/>
              </a:ext>
            </a:extLst>
          </p:cNvPr>
          <p:cNvSpPr/>
          <p:nvPr/>
        </p:nvSpPr>
        <p:spPr>
          <a:xfrm>
            <a:off x="4549718" y="1501908"/>
            <a:ext cx="181646" cy="6325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2F306C-591E-4AE5-902F-10A51ADE119C}"/>
              </a:ext>
            </a:extLst>
          </p:cNvPr>
          <p:cNvCxnSpPr>
            <a:cxnSpLocks/>
          </p:cNvCxnSpPr>
          <p:nvPr/>
        </p:nvCxnSpPr>
        <p:spPr>
          <a:xfrm flipV="1">
            <a:off x="3003400" y="1501908"/>
            <a:ext cx="1659467" cy="7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3165901" y="1508787"/>
            <a:ext cx="190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“recent”)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0C2E732D-31CA-499E-9D82-84A33E01732A}"/>
              </a:ext>
            </a:extLst>
          </p:cNvPr>
          <p:cNvSpPr/>
          <p:nvPr/>
        </p:nvSpPr>
        <p:spPr>
          <a:xfrm>
            <a:off x="5036330" y="1288448"/>
            <a:ext cx="179438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r:RecentCommand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F14EC-566D-4F44-A664-FD80D5B680B5}"/>
              </a:ext>
            </a:extLst>
          </p:cNvPr>
          <p:cNvSpPr/>
          <p:nvPr/>
        </p:nvSpPr>
        <p:spPr>
          <a:xfrm>
            <a:off x="5819226" y="1646489"/>
            <a:ext cx="212951" cy="2585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52154-5DC0-4844-92E3-71CDF21441F8}"/>
              </a:ext>
            </a:extLst>
          </p:cNvPr>
          <p:cNvCxnSpPr>
            <a:cxnSpLocks/>
          </p:cNvCxnSpPr>
          <p:nvPr/>
        </p:nvCxnSpPr>
        <p:spPr>
          <a:xfrm>
            <a:off x="4734856" y="1591917"/>
            <a:ext cx="30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1B15F7-3F4E-42C3-8211-E91F7186081C}"/>
              </a:ext>
            </a:extLst>
          </p:cNvPr>
          <p:cNvCxnSpPr>
            <a:cxnSpLocks/>
            <a:endCxn id="94" idx="2"/>
          </p:cNvCxnSpPr>
          <p:nvPr/>
        </p:nvCxnSpPr>
        <p:spPr>
          <a:xfrm flipH="1">
            <a:off x="5935162" y="1740355"/>
            <a:ext cx="8438" cy="13510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315558-48B3-49D0-A173-08BF372633A2}"/>
              </a:ext>
            </a:extLst>
          </p:cNvPr>
          <p:cNvCxnSpPr>
            <a:cxnSpLocks/>
          </p:cNvCxnSpPr>
          <p:nvPr/>
        </p:nvCxnSpPr>
        <p:spPr>
          <a:xfrm flipV="1">
            <a:off x="4761726" y="1908301"/>
            <a:ext cx="1182636" cy="362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F0C2F2-4E9E-4251-91A5-DD460A34EDE6}"/>
              </a:ext>
            </a:extLst>
          </p:cNvPr>
          <p:cNvSpPr txBox="1"/>
          <p:nvPr/>
        </p:nvSpPr>
        <p:spPr>
          <a:xfrm>
            <a:off x="5106097" y="16819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FAA8A7-7C19-4E8E-BF9E-FE807AE95504}"/>
              </a:ext>
            </a:extLst>
          </p:cNvPr>
          <p:cNvCxnSpPr>
            <a:cxnSpLocks/>
          </p:cNvCxnSpPr>
          <p:nvPr/>
        </p:nvCxnSpPr>
        <p:spPr>
          <a:xfrm>
            <a:off x="3061746" y="2133600"/>
            <a:ext cx="15303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41428EA-CD22-45E5-A62F-38070D093C5C}"/>
              </a:ext>
            </a:extLst>
          </p:cNvPr>
          <p:cNvSpPr txBox="1"/>
          <p:nvPr/>
        </p:nvSpPr>
        <p:spPr>
          <a:xfrm>
            <a:off x="4118397" y="1911862"/>
            <a:ext cx="2168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AAA436-1176-416F-A9C3-DFEC9DE1808D}"/>
              </a:ext>
            </a:extLst>
          </p:cNvPr>
          <p:cNvSpPr txBox="1"/>
          <p:nvPr/>
        </p:nvSpPr>
        <p:spPr>
          <a:xfrm>
            <a:off x="4810437" y="2116273"/>
            <a:ext cx="70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D05AB3-500E-4BA9-AA6C-CB3C82FD5233}"/>
              </a:ext>
            </a:extLst>
          </p:cNvPr>
          <p:cNvSpPr/>
          <p:nvPr/>
        </p:nvSpPr>
        <p:spPr>
          <a:xfrm>
            <a:off x="5838153" y="2288490"/>
            <a:ext cx="194018" cy="80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6147A7A-06D8-4361-BD9C-816722FFE90F}"/>
              </a:ext>
            </a:extLst>
          </p:cNvPr>
          <p:cNvCxnSpPr>
            <a:cxnSpLocks/>
          </p:cNvCxnSpPr>
          <p:nvPr/>
        </p:nvCxnSpPr>
        <p:spPr>
          <a:xfrm flipV="1">
            <a:off x="6050225" y="2859693"/>
            <a:ext cx="2539439" cy="154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7B4CA86-EF9F-4CB0-AAAD-8A9443B09F25}"/>
              </a:ext>
            </a:extLst>
          </p:cNvPr>
          <p:cNvSpPr/>
          <p:nvPr/>
        </p:nvSpPr>
        <p:spPr>
          <a:xfrm>
            <a:off x="8589664" y="2813174"/>
            <a:ext cx="171924" cy="2486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9BD7BE-CDE8-4986-922B-469D8FC8CC81}"/>
              </a:ext>
            </a:extLst>
          </p:cNvPr>
          <p:cNvCxnSpPr>
            <a:cxnSpLocks/>
          </p:cNvCxnSpPr>
          <p:nvPr/>
        </p:nvCxnSpPr>
        <p:spPr>
          <a:xfrm flipV="1">
            <a:off x="6032177" y="3072765"/>
            <a:ext cx="2570617" cy="1096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C7A115B-9F1D-4838-9115-304446258690}"/>
              </a:ext>
            </a:extLst>
          </p:cNvPr>
          <p:cNvSpPr txBox="1"/>
          <p:nvPr/>
        </p:nvSpPr>
        <p:spPr>
          <a:xfrm>
            <a:off x="6201565" y="2590800"/>
            <a:ext cx="22486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ActiveListChangedEvent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1AA05C4-8712-4EF5-B5F6-4ED887B60AFF}"/>
              </a:ext>
            </a:extLst>
          </p:cNvPr>
          <p:cNvCxnSpPr>
            <a:cxnSpLocks/>
          </p:cNvCxnSpPr>
          <p:nvPr/>
        </p:nvCxnSpPr>
        <p:spPr>
          <a:xfrm>
            <a:off x="3061746" y="3090810"/>
            <a:ext cx="27518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2">
            <a:extLst>
              <a:ext uri="{FF2B5EF4-FFF2-40B4-BE49-F238E27FC236}">
                <a16:creationId xmlns:a16="http://schemas.microsoft.com/office/drawing/2014/main" id="{6E4EEC8E-B6F2-44D7-8CE4-960E9720AAA2}"/>
              </a:ext>
            </a:extLst>
          </p:cNvPr>
          <p:cNvSpPr/>
          <p:nvPr/>
        </p:nvSpPr>
        <p:spPr>
          <a:xfrm>
            <a:off x="6400800" y="4298381"/>
            <a:ext cx="137159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4" name="Rectangle 62">
            <a:extLst>
              <a:ext uri="{FF2B5EF4-FFF2-40B4-BE49-F238E27FC236}">
                <a16:creationId xmlns:a16="http://schemas.microsoft.com/office/drawing/2014/main" id="{EC6B20A3-E926-49A8-A371-7466B05DD421}"/>
              </a:ext>
            </a:extLst>
          </p:cNvPr>
          <p:cNvSpPr/>
          <p:nvPr/>
        </p:nvSpPr>
        <p:spPr>
          <a:xfrm>
            <a:off x="6731578" y="5999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99024D8-EC0E-489D-8369-1F4BB57E539E}"/>
              </a:ext>
            </a:extLst>
          </p:cNvPr>
          <p:cNvCxnSpPr>
            <a:cxnSpLocks/>
          </p:cNvCxnSpPr>
          <p:nvPr/>
        </p:nvCxnSpPr>
        <p:spPr>
          <a:xfrm>
            <a:off x="7278395" y="963578"/>
            <a:ext cx="8798" cy="23702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349A19-7ECD-4E19-A0E5-2B63001A6CEB}"/>
              </a:ext>
            </a:extLst>
          </p:cNvPr>
          <p:cNvSpPr/>
          <p:nvPr/>
        </p:nvSpPr>
        <p:spPr>
          <a:xfrm>
            <a:off x="7225993" y="2343538"/>
            <a:ext cx="122400" cy="2421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689B7-8F1C-4207-A153-09F598D83858}"/>
              </a:ext>
            </a:extLst>
          </p:cNvPr>
          <p:cNvSpPr txBox="1"/>
          <p:nvPr/>
        </p:nvSpPr>
        <p:spPr>
          <a:xfrm>
            <a:off x="6034219" y="1904926"/>
            <a:ext cx="12890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setActiveListType</a:t>
            </a:r>
            <a:r>
              <a:rPr lang="en-US" sz="1400" dirty="0">
                <a:solidFill>
                  <a:srgbClr val="7030A0"/>
                </a:solidFill>
              </a:rPr>
              <a:t>(RECENT_BOOKS)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F3E302-DE83-4B11-9E9F-2AE30C0F8F5E}"/>
              </a:ext>
            </a:extLst>
          </p:cNvPr>
          <p:cNvCxnSpPr>
            <a:cxnSpLocks/>
          </p:cNvCxnSpPr>
          <p:nvPr/>
        </p:nvCxnSpPr>
        <p:spPr>
          <a:xfrm>
            <a:off x="6049575" y="2585647"/>
            <a:ext cx="1169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B360B0-82F5-44FB-8B86-DAF61B08854E}"/>
              </a:ext>
            </a:extLst>
          </p:cNvPr>
          <p:cNvCxnSpPr>
            <a:cxnSpLocks/>
          </p:cNvCxnSpPr>
          <p:nvPr/>
        </p:nvCxnSpPr>
        <p:spPr>
          <a:xfrm flipV="1">
            <a:off x="6049575" y="2361263"/>
            <a:ext cx="1169270" cy="96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AD2AACC-F07E-4EDF-BC9D-211A211822D8}"/>
              </a:ext>
            </a:extLst>
          </p:cNvPr>
          <p:cNvCxnSpPr>
            <a:cxnSpLocks/>
          </p:cNvCxnSpPr>
          <p:nvPr/>
        </p:nvCxnSpPr>
        <p:spPr>
          <a:xfrm flipH="1">
            <a:off x="3239469" y="5791200"/>
            <a:ext cx="118013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47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68</cp:revision>
  <dcterms:created xsi:type="dcterms:W3CDTF">2016-07-22T14:33:02Z</dcterms:created>
  <dcterms:modified xsi:type="dcterms:W3CDTF">2018-04-12T17:04:37Z</dcterms:modified>
</cp:coreProperties>
</file>