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533400"/>
            <a:ext cx="7315200" cy="3581400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chemeClr val="accent2">
                    <a:lumMod val="75000"/>
                  </a:schemeClr>
                </a:solidFill>
              </a:rPr>
              <a:t>Network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00201" y="848746"/>
            <a:ext cx="182880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:NetworkManager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25359" y="1212417"/>
            <a:ext cx="3832" cy="27564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9897" y="1563111"/>
            <a:ext cx="127731" cy="22468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51588" y="727822"/>
            <a:ext cx="1134806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:Google</a:t>
            </a:r>
          </a:p>
          <a:p>
            <a:pPr algn="ctr"/>
            <a:r>
              <a:rPr lang="en-US" sz="1600" smtClean="0">
                <a:solidFill>
                  <a:schemeClr val="bg1"/>
                </a:solidFill>
              </a:rPr>
              <a:t>BooksApi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964471" y="1212417"/>
            <a:ext cx="516" cy="27402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92981" y="1670611"/>
            <a:ext cx="142082" cy="19869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" y="1563111"/>
            <a:ext cx="1691351" cy="368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917" y="1352163"/>
            <a:ext cx="15986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searchBooks(parameters)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78689" y="1930137"/>
            <a:ext cx="95744" cy="1839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70924" y="3657600"/>
            <a:ext cx="234806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95600" y="1452947"/>
            <a:ext cx="1665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searchBooks(parameters)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713789" y="727822"/>
            <a:ext cx="1134811" cy="432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:HttpClient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590800" y="1663430"/>
            <a:ext cx="2302213" cy="52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17367" y="2045992"/>
            <a:ext cx="154708" cy="1344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043372" y="1940292"/>
            <a:ext cx="224514" cy="183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84780" y="3342346"/>
            <a:ext cx="68929" cy="14416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041609" y="3472492"/>
            <a:ext cx="212100" cy="1401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47395" y="1722023"/>
            <a:ext cx="2686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/>
                </a:solidFill>
              </a:rPr>
              <a:t>executeGetAndApply(url, fn)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19525" y="3478798"/>
            <a:ext cx="2686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/>
                </a:solidFill>
              </a:rPr>
              <a:t>completableFuture2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7239000" y="1159857"/>
            <a:ext cx="16418" cy="27928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7163834" y="2285523"/>
            <a:ext cx="144480" cy="914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5178689" y="2286000"/>
            <a:ext cx="1985145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70630" y="2079975"/>
            <a:ext cx="2686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makeGetRequest(url)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5178689" y="3200400"/>
            <a:ext cx="198514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12193" y="2994246"/>
            <a:ext cx="2686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completableFuture1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9944" y="3457391"/>
            <a:ext cx="14702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completableFuture2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836917" y="3810000"/>
            <a:ext cx="162462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5732" y="3609791"/>
            <a:ext cx="1484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completableFuture3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2018-03-22T17:34:59Z</dcterms:created>
  <dcterms:modified xsi:type="dcterms:W3CDTF">2018-03-28T21:19:49Z</dcterms:modified>
</cp:coreProperties>
</file>