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6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-25543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1382" y="971597"/>
            <a:ext cx="20578" cy="2762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9373" y="1322291"/>
            <a:ext cx="171211" cy="21610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-8382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1161076" y="607184"/>
            <a:ext cx="153020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962857" y="971597"/>
            <a:ext cx="22186" cy="2762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896427" y="1426950"/>
            <a:ext cx="131975" cy="20098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523782" y="1322291"/>
            <a:ext cx="743155" cy="3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523782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search Artemis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58243" y="1426950"/>
            <a:ext cx="1538184" cy="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645" y="145660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execute(“search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031335" y="2938403"/>
            <a:ext cx="4596100" cy="13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96927" y="3415170"/>
            <a:ext cx="1574537" cy="216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-669457" y="3483301"/>
            <a:ext cx="97443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39000" y="620625"/>
            <a:ext cx="137160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:Network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967173" y="933207"/>
            <a:ext cx="0" cy="28005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-676182" y="1099672"/>
            <a:ext cx="6725" cy="26341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791018B2-1036-4AB5-8F95-6410F68F486D}"/>
              </a:ext>
            </a:extLst>
          </p:cNvPr>
          <p:cNvSpPr/>
          <p:nvPr/>
        </p:nvSpPr>
        <p:spPr>
          <a:xfrm>
            <a:off x="2872551" y="601632"/>
            <a:ext cx="161019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A397A3-87B0-4961-89FF-039BB4AF1A89}"/>
              </a:ext>
            </a:extLst>
          </p:cNvPr>
          <p:cNvCxnSpPr>
            <a:cxnSpLocks/>
          </p:cNvCxnSpPr>
          <p:nvPr/>
        </p:nvCxnSpPr>
        <p:spPr>
          <a:xfrm>
            <a:off x="3647733" y="921641"/>
            <a:ext cx="0" cy="28121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B1C8E4D-1982-4492-AC85-E6B9E52AD8D1}"/>
              </a:ext>
            </a:extLst>
          </p:cNvPr>
          <p:cNvSpPr/>
          <p:nvPr/>
        </p:nvSpPr>
        <p:spPr>
          <a:xfrm>
            <a:off x="3559118" y="1501907"/>
            <a:ext cx="176777" cy="11094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2F306C-591E-4AE5-902F-10A51ADE119C}"/>
              </a:ext>
            </a:extLst>
          </p:cNvPr>
          <p:cNvCxnSpPr>
            <a:cxnSpLocks/>
          </p:cNvCxnSpPr>
          <p:nvPr/>
        </p:nvCxnSpPr>
        <p:spPr>
          <a:xfrm flipV="1">
            <a:off x="2012800" y="1501908"/>
            <a:ext cx="1588650" cy="7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2201393" y="1071693"/>
            <a:ext cx="190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5825611" y="1865962"/>
            <a:ext cx="179438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r:SearchCommand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6608507" y="2173685"/>
            <a:ext cx="212951" cy="2585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3744256" y="1591917"/>
            <a:ext cx="30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94" idx="2"/>
          </p:cNvCxnSpPr>
          <p:nvPr/>
        </p:nvCxnSpPr>
        <p:spPr>
          <a:xfrm flipH="1">
            <a:off x="6723262" y="2173289"/>
            <a:ext cx="9620" cy="1192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5040955" y="2432196"/>
            <a:ext cx="17584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782914" y="222625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FAA8A7-7C19-4E8E-BF9E-FE807AE95504}"/>
              </a:ext>
            </a:extLst>
          </p:cNvPr>
          <p:cNvCxnSpPr>
            <a:cxnSpLocks/>
          </p:cNvCxnSpPr>
          <p:nvPr/>
        </p:nvCxnSpPr>
        <p:spPr>
          <a:xfrm>
            <a:off x="2011140" y="2591699"/>
            <a:ext cx="1570115" cy="101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2805488" y="2362200"/>
            <a:ext cx="216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AAA436-1176-416F-A9C3-DFEC9DE1808D}"/>
              </a:ext>
            </a:extLst>
          </p:cNvPr>
          <p:cNvSpPr txBox="1"/>
          <p:nvPr/>
        </p:nvSpPr>
        <p:spPr>
          <a:xfrm>
            <a:off x="3909154" y="272295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6627434" y="2924566"/>
            <a:ext cx="191655" cy="4412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47A7A-06D8-4361-BD9C-816722FFE90F}"/>
              </a:ext>
            </a:extLst>
          </p:cNvPr>
          <p:cNvCxnSpPr>
            <a:cxnSpLocks/>
          </p:cNvCxnSpPr>
          <p:nvPr/>
        </p:nvCxnSpPr>
        <p:spPr>
          <a:xfrm>
            <a:off x="6781800" y="3048000"/>
            <a:ext cx="11527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7B4CA86-EF9F-4CB0-AAAD-8A9443B09F25}"/>
              </a:ext>
            </a:extLst>
          </p:cNvPr>
          <p:cNvSpPr/>
          <p:nvPr/>
        </p:nvSpPr>
        <p:spPr>
          <a:xfrm>
            <a:off x="7903864" y="3035916"/>
            <a:ext cx="131183" cy="271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9BD7BE-CDE8-4986-922B-469D8FC8CC81}"/>
              </a:ext>
            </a:extLst>
          </p:cNvPr>
          <p:cNvCxnSpPr>
            <a:cxnSpLocks/>
          </p:cNvCxnSpPr>
          <p:nvPr/>
        </p:nvCxnSpPr>
        <p:spPr>
          <a:xfrm>
            <a:off x="6812419" y="3306477"/>
            <a:ext cx="112264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7A115B-9F1D-4838-9115-304446258690}"/>
              </a:ext>
            </a:extLst>
          </p:cNvPr>
          <p:cNvSpPr txBox="1"/>
          <p:nvPr/>
        </p:nvSpPr>
        <p:spPr>
          <a:xfrm>
            <a:off x="6921177" y="2577644"/>
            <a:ext cx="10173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searchBooks(parameters)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A05C4-8712-4EF5-B5F6-4ED887B60AFF}"/>
              </a:ext>
            </a:extLst>
          </p:cNvPr>
          <p:cNvCxnSpPr>
            <a:cxnSpLocks/>
          </p:cNvCxnSpPr>
          <p:nvPr/>
        </p:nvCxnSpPr>
        <p:spPr>
          <a:xfrm>
            <a:off x="2031335" y="3352800"/>
            <a:ext cx="4682062" cy="78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4038766" y="1106810"/>
            <a:ext cx="1794389" cy="5042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p:SearchCommandParser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4821662" y="1622338"/>
            <a:ext cx="238487" cy="2010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58" idx="2"/>
          </p:cNvCxnSpPr>
          <p:nvPr/>
        </p:nvCxnSpPr>
        <p:spPr>
          <a:xfrm flipH="1">
            <a:off x="4938696" y="1403469"/>
            <a:ext cx="16300" cy="10997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3733800" y="1820072"/>
            <a:ext cx="1212998" cy="33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4246248" y="1600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p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4849547" y="2154747"/>
            <a:ext cx="178297" cy="348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3733800" y="2154746"/>
            <a:ext cx="11157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3929374" y="1936557"/>
            <a:ext cx="939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parse(args)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5021426" y="2209800"/>
            <a:ext cx="8012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3731290" y="2503235"/>
            <a:ext cx="1212998" cy="33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4271140" y="2286000"/>
            <a:ext cx="353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037986" y="198485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descriptor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2018-03-23T04:11:54Z</dcterms:created>
  <dcterms:modified xsi:type="dcterms:W3CDTF">2018-04-15T09:24:32Z</dcterms:modified>
</cp:coreProperties>
</file>