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288860"/>
            <a:ext cx="7871735" cy="250888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34454" y="3493601"/>
            <a:ext cx="19926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06692" y="3493600"/>
            <a:ext cx="199265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2478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3356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50" idx="3"/>
            <a:endCxn id="66" idx="1"/>
          </p:cNvCxnSpPr>
          <p:nvPr/>
        </p:nvCxnSpPr>
        <p:spPr>
          <a:xfrm>
            <a:off x="5791200" y="3331820"/>
            <a:ext cx="3810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84092" y="26706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839221"/>
            <a:ext cx="230959" cy="4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752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8343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7465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6609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172200" y="3160410"/>
            <a:ext cx="10417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95848" y="3009875"/>
            <a:ext cx="29949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9" y="25133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XmlAdaptedAuthor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13901" y="3333004"/>
            <a:ext cx="40183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132900" y="2513366"/>
            <a:ext cx="13849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3A8051B-EB47-4BBE-9D73-D02985D53E4C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7385734" y="2299761"/>
            <a:ext cx="299498" cy="142022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D2A1E52E-AFCF-454E-BF8F-C92D8A9C30B2}"/>
              </a:ext>
            </a:extLst>
          </p:cNvPr>
          <p:cNvSpPr/>
          <p:nvPr/>
        </p:nvSpPr>
        <p:spPr>
          <a:xfrm>
            <a:off x="4618128" y="38100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XmlRecentBooksStorage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E5A535E0-C1ED-4B00-A2B9-0D7048F59C30}"/>
              </a:ext>
            </a:extLst>
          </p:cNvPr>
          <p:cNvCxnSpPr>
            <a:stCxn id="31" idx="3"/>
          </p:cNvCxnSpPr>
          <p:nvPr/>
        </p:nvCxnSpPr>
        <p:spPr>
          <a:xfrm flipV="1">
            <a:off x="4394804" y="397297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2E878672-10C4-4FA2-9F88-BFB0BEF7F758}"/>
              </a:ext>
            </a:extLst>
          </p:cNvPr>
          <p:cNvSpPr/>
          <p:nvPr/>
        </p:nvSpPr>
        <p:spPr>
          <a:xfrm rot="5400000" flipV="1">
            <a:off x="4171790" y="388521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F4E78D2-B24E-4A07-BF50-9A25AD1FE75B}"/>
              </a:ext>
            </a:extLst>
          </p:cNvPr>
          <p:cNvSpPr/>
          <p:nvPr/>
        </p:nvSpPr>
        <p:spPr>
          <a:xfrm>
            <a:off x="2873942" y="3852257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RecentBooksStorage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795BB1-BDF2-4922-980C-15E194DCAB46}"/>
              </a:ext>
            </a:extLst>
          </p:cNvPr>
          <p:cNvCxnSpPr>
            <a:stCxn id="34" idx="3"/>
          </p:cNvCxnSpPr>
          <p:nvPr/>
        </p:nvCxnSpPr>
        <p:spPr>
          <a:xfrm>
            <a:off x="2640209" y="4021541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96">
            <a:extLst>
              <a:ext uri="{FF2B5EF4-FFF2-40B4-BE49-F238E27FC236}">
                <a16:creationId xmlns:a16="http://schemas.microsoft.com/office/drawing/2014/main" id="{8CA253CF-1644-4F57-B9BC-B7436B0748D1}"/>
              </a:ext>
            </a:extLst>
          </p:cNvPr>
          <p:cNvSpPr/>
          <p:nvPr/>
        </p:nvSpPr>
        <p:spPr>
          <a:xfrm>
            <a:off x="2404161" y="393485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4408B416-5869-40DC-93AA-FEDE5CFA5C3C}"/>
              </a:ext>
            </a:extLst>
          </p:cNvPr>
          <p:cNvSpPr/>
          <p:nvPr/>
        </p:nvSpPr>
        <p:spPr>
          <a:xfrm>
            <a:off x="2873942" y="432261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AliasListStorage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AA5190-6F05-47A8-9512-6B74B90E6846}"/>
              </a:ext>
            </a:extLst>
          </p:cNvPr>
          <p:cNvCxnSpPr>
            <a:stCxn id="37" idx="3"/>
          </p:cNvCxnSpPr>
          <p:nvPr/>
        </p:nvCxnSpPr>
        <p:spPr>
          <a:xfrm>
            <a:off x="2640209" y="4491898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7" name="Flowchart: Decision 96">
            <a:extLst>
              <a:ext uri="{FF2B5EF4-FFF2-40B4-BE49-F238E27FC236}">
                <a16:creationId xmlns:a16="http://schemas.microsoft.com/office/drawing/2014/main" id="{1278DC64-3510-4A33-957D-7382D0AE0B96}"/>
              </a:ext>
            </a:extLst>
          </p:cNvPr>
          <p:cNvSpPr/>
          <p:nvPr/>
        </p:nvSpPr>
        <p:spPr>
          <a:xfrm>
            <a:off x="2404161" y="440520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9" name="Elbow Connector 63">
            <a:extLst>
              <a:ext uri="{FF2B5EF4-FFF2-40B4-BE49-F238E27FC236}">
                <a16:creationId xmlns:a16="http://schemas.microsoft.com/office/drawing/2014/main" id="{902EBC94-0F04-4A4B-B407-D6E8EB6FF9F9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4392303" y="449189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0" name="Isosceles Triangle 102">
            <a:extLst>
              <a:ext uri="{FF2B5EF4-FFF2-40B4-BE49-F238E27FC236}">
                <a16:creationId xmlns:a16="http://schemas.microsoft.com/office/drawing/2014/main" id="{798A64F2-93B0-4739-A091-E5EBC35D31B2}"/>
              </a:ext>
            </a:extLst>
          </p:cNvPr>
          <p:cNvSpPr/>
          <p:nvPr/>
        </p:nvSpPr>
        <p:spPr>
          <a:xfrm rot="5400000" flipV="1">
            <a:off x="4169289" y="440413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421192AE-05E2-4F8D-85BE-72E746B6B167}"/>
              </a:ext>
            </a:extLst>
          </p:cNvPr>
          <p:cNvSpPr/>
          <p:nvPr/>
        </p:nvSpPr>
        <p:spPr>
          <a:xfrm>
            <a:off x="4615627" y="431851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XmlAliasList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50EF4281-D231-4B0C-B8BF-BDAFA37A385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791200" y="4489928"/>
            <a:ext cx="3810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8">
            <a:extLst>
              <a:ext uri="{FF2B5EF4-FFF2-40B4-BE49-F238E27FC236}">
                <a16:creationId xmlns:a16="http://schemas.microsoft.com/office/drawing/2014/main" id="{EFEA3B31-7C6E-4495-AA2B-6B4A4E4A66E2}"/>
              </a:ext>
            </a:extLst>
          </p:cNvPr>
          <p:cNvSpPr/>
          <p:nvPr/>
        </p:nvSpPr>
        <p:spPr>
          <a:xfrm>
            <a:off x="6172200" y="4318518"/>
            <a:ext cx="104170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XmlSerializableAliasList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18884D8-8730-4B9A-A03F-DC9C2A9B2839}"/>
              </a:ext>
            </a:extLst>
          </p:cNvPr>
          <p:cNvSpPr/>
          <p:nvPr/>
        </p:nvSpPr>
        <p:spPr>
          <a:xfrm>
            <a:off x="7615738" y="431654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75FB8461-74A7-493A-9FBA-53F5F51B0B6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7213901" y="4489928"/>
            <a:ext cx="401837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Elbow Connector 122">
            <a:extLst>
              <a:ext uri="{FF2B5EF4-FFF2-40B4-BE49-F238E27FC236}">
                <a16:creationId xmlns:a16="http://schemas.microsoft.com/office/drawing/2014/main" id="{C4E90F83-1DE6-4EB5-BCBF-1554A2EC4F28}"/>
              </a:ext>
            </a:extLst>
          </p:cNvPr>
          <p:cNvCxnSpPr>
            <a:cxnSpLocks/>
            <a:stCxn id="28" idx="0"/>
            <a:endCxn id="50" idx="2"/>
          </p:cNvCxnSpPr>
          <p:nvPr/>
        </p:nvCxnSpPr>
        <p:spPr>
          <a:xfrm rot="5400000" flipH="1" flipV="1">
            <a:off x="5052264" y="3655982"/>
            <a:ext cx="304800" cy="32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64</cp:revision>
  <dcterms:created xsi:type="dcterms:W3CDTF">2016-07-22T14:33:02Z</dcterms:created>
  <dcterms:modified xsi:type="dcterms:W3CDTF">2018-04-11T11:33:53Z</dcterms:modified>
</cp:coreProperties>
</file>