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457202"/>
            <a:ext cx="4917083" cy="5463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21483" y="137160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18063" y="21336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18377" y="762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435328" y="1238627"/>
            <a:ext cx="262840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20696" y="12722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570270" y="21537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553165" y="1550478"/>
            <a:ext cx="2514599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18063" y="3091615"/>
            <a:ext cx="1192712" cy="2536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18062" y="51832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18061" y="484643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64815" y="485590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18063" y="55855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50083" y="17434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56351" y="1990310"/>
            <a:ext cx="347022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16334" y="2466109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1773139" y="2473522"/>
            <a:ext cx="131344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899933" y="3346728"/>
            <a:ext cx="30598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731521" y="3515139"/>
            <a:ext cx="3396681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316282" y="3502141"/>
            <a:ext cx="3995464" cy="40809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47757" y="9144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11695" y="1447801"/>
            <a:ext cx="2044253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617574" y="2935949"/>
            <a:ext cx="3526523" cy="5502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31713" y="827786"/>
            <a:ext cx="804221" cy="20442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06883" y="2352616"/>
            <a:ext cx="3853880" cy="204425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05763" y="2553736"/>
            <a:ext cx="4256121" cy="204425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20456" y="-136398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65174" y="4396278"/>
            <a:ext cx="271980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1737" y="20230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293302" y="14478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28555" y="935380"/>
            <a:ext cx="589823" cy="51242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089232" y="2157428"/>
            <a:ext cx="67953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4" idx="2"/>
          </p:cNvCxnSpPr>
          <p:nvPr/>
        </p:nvCxnSpPr>
        <p:spPr>
          <a:xfrm rot="5400000">
            <a:off x="3436446" y="1125775"/>
            <a:ext cx="1897476" cy="2541529"/>
          </a:xfrm>
          <a:prstGeom prst="bentConnector3">
            <a:avLst>
              <a:gd name="adj1" fmla="val 10319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3"/>
            <a:endCxn id="37" idx="1"/>
          </p:cNvCxnSpPr>
          <p:nvPr/>
        </p:nvCxnSpPr>
        <p:spPr>
          <a:xfrm>
            <a:off x="3611696" y="4964856"/>
            <a:ext cx="453119" cy="94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0"/>
          </p:cNvCxnSpPr>
          <p:nvPr/>
        </p:nvCxnSpPr>
        <p:spPr>
          <a:xfrm rot="5400000">
            <a:off x="2661097" y="1851584"/>
            <a:ext cx="3398634" cy="2591069"/>
          </a:xfrm>
          <a:prstGeom prst="bentConnector3">
            <a:avLst>
              <a:gd name="adj1" fmla="val 97221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361431" y="19050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11695" y="2149061"/>
            <a:ext cx="3034746" cy="878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357108" y="36499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04659" y="5111716"/>
            <a:ext cx="1956394" cy="937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33E09EB1-BD0F-410A-B600-CA87E6C333F1}"/>
              </a:ext>
            </a:extLst>
          </p:cNvPr>
          <p:cNvSpPr/>
          <p:nvPr/>
        </p:nvSpPr>
        <p:spPr>
          <a:xfrm>
            <a:off x="3722653" y="31223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CDF6768D-F015-4034-B0D4-87E5DED931C6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3905809" y="3203114"/>
            <a:ext cx="185098" cy="135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>
            <a:extLst>
              <a:ext uri="{FF2B5EF4-FFF2-40B4-BE49-F238E27FC236}">
                <a16:creationId xmlns:a16="http://schemas.microsoft.com/office/drawing/2014/main" id="{4C43A05D-B5CB-491D-91F7-C23420A02F4F}"/>
              </a:ext>
            </a:extLst>
          </p:cNvPr>
          <p:cNvSpPr/>
          <p:nvPr/>
        </p:nvSpPr>
        <p:spPr>
          <a:xfrm>
            <a:off x="4090907" y="3103813"/>
            <a:ext cx="1378417" cy="2257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BookDescriptionView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263E254C-062B-4435-BAF0-955E012D4F00}"/>
              </a:ext>
            </a:extLst>
          </p:cNvPr>
          <p:cNvCxnSpPr>
            <a:cxnSpLocks/>
            <a:stCxn id="54" idx="3"/>
            <a:endCxn id="16" idx="3"/>
          </p:cNvCxnSpPr>
          <p:nvPr/>
        </p:nvCxnSpPr>
        <p:spPr>
          <a:xfrm flipV="1">
            <a:off x="5469324" y="1447801"/>
            <a:ext cx="186624" cy="17688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9D230EF7-6BB8-430F-85F3-81F968A993B8}"/>
              </a:ext>
            </a:extLst>
          </p:cNvPr>
          <p:cNvSpPr/>
          <p:nvPr/>
        </p:nvSpPr>
        <p:spPr>
          <a:xfrm>
            <a:off x="2522672" y="3448501"/>
            <a:ext cx="1240216" cy="2692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BookReviewsPanel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7DAC05A6-C6A5-41E6-865B-BD50E0773AEF}"/>
              </a:ext>
            </a:extLst>
          </p:cNvPr>
          <p:cNvSpPr/>
          <p:nvPr/>
        </p:nvSpPr>
        <p:spPr>
          <a:xfrm>
            <a:off x="2522672" y="3775080"/>
            <a:ext cx="1312164" cy="2635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BookInLibraryPanel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A0ACF619-5A80-40FE-84BA-238BBB735AE3}"/>
              </a:ext>
            </a:extLst>
          </p:cNvPr>
          <p:cNvSpPr/>
          <p:nvPr/>
        </p:nvSpPr>
        <p:spPr>
          <a:xfrm>
            <a:off x="2516334" y="4343400"/>
            <a:ext cx="960111" cy="26351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B4ED4971-FBFE-4D5F-9F81-D145220C6561}"/>
              </a:ext>
            </a:extLst>
          </p:cNvPr>
          <p:cNvSpPr/>
          <p:nvPr/>
        </p:nvSpPr>
        <p:spPr>
          <a:xfrm>
            <a:off x="4017799" y="435286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136">
            <a:extLst>
              <a:ext uri="{FF2B5EF4-FFF2-40B4-BE49-F238E27FC236}">
                <a16:creationId xmlns:a16="http://schemas.microsoft.com/office/drawing/2014/main" id="{5F494C7C-AAF8-48DF-B1D8-778619E7DA39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3476445" y="4471289"/>
            <a:ext cx="541354" cy="38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Freeform 117">
            <a:extLst>
              <a:ext uri="{FF2B5EF4-FFF2-40B4-BE49-F238E27FC236}">
                <a16:creationId xmlns:a16="http://schemas.microsoft.com/office/drawing/2014/main" id="{13F250F7-3E91-4E18-82AD-593D97632A47}"/>
              </a:ext>
            </a:extLst>
          </p:cNvPr>
          <p:cNvSpPr/>
          <p:nvPr/>
        </p:nvSpPr>
        <p:spPr>
          <a:xfrm flipV="1">
            <a:off x="4710841" y="4581123"/>
            <a:ext cx="1956394" cy="937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1B8616D6-BC27-46ED-9784-CDFF38C7F68B}"/>
              </a:ext>
            </a:extLst>
          </p:cNvPr>
          <p:cNvSpPr/>
          <p:nvPr/>
        </p:nvSpPr>
        <p:spPr>
          <a:xfrm>
            <a:off x="2520980" y="2777003"/>
            <a:ext cx="1192712" cy="2536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WelcomePanel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8DE1E27C-1AD5-465B-B691-6A023C496D6B}"/>
              </a:ext>
            </a:extLst>
          </p:cNvPr>
          <p:cNvCxnSpPr>
            <a:cxnSpLocks/>
            <a:stCxn id="39" idx="2"/>
            <a:endCxn id="75" idx="1"/>
          </p:cNvCxnSpPr>
          <p:nvPr/>
        </p:nvCxnSpPr>
        <p:spPr>
          <a:xfrm rot="16200000" flipH="1">
            <a:off x="1931903" y="2314757"/>
            <a:ext cx="998834" cy="1793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D4CDD4FD-5A0E-4A55-A8F4-DD5201C66F77}"/>
              </a:ext>
            </a:extLst>
          </p:cNvPr>
          <p:cNvCxnSpPr>
            <a:cxnSpLocks/>
            <a:stCxn id="39" idx="2"/>
            <a:endCxn id="63" idx="1"/>
          </p:cNvCxnSpPr>
          <p:nvPr/>
        </p:nvCxnSpPr>
        <p:spPr>
          <a:xfrm rot="16200000" flipH="1">
            <a:off x="1593098" y="2653562"/>
            <a:ext cx="1678137" cy="1810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>
            <a:extLst>
              <a:ext uri="{FF2B5EF4-FFF2-40B4-BE49-F238E27FC236}">
                <a16:creationId xmlns:a16="http://schemas.microsoft.com/office/drawing/2014/main" id="{81A513C3-8C29-441F-936F-92C39AB4BD59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 rot="16200000" flipH="1">
            <a:off x="1431246" y="2815414"/>
            <a:ext cx="2001840" cy="18101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>
            <a:extLst>
              <a:ext uri="{FF2B5EF4-FFF2-40B4-BE49-F238E27FC236}">
                <a16:creationId xmlns:a16="http://schemas.microsoft.com/office/drawing/2014/main" id="{090BCBC8-F206-4627-A9A4-B6BFF1AFCFAC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1143917" y="3102743"/>
            <a:ext cx="257016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4222B641-B75E-451C-BA24-15094F62328E}"/>
              </a:ext>
            </a:extLst>
          </p:cNvPr>
          <p:cNvCxnSpPr>
            <a:cxnSpLocks/>
            <a:stCxn id="75" idx="3"/>
            <a:endCxn id="16" idx="3"/>
          </p:cNvCxnSpPr>
          <p:nvPr/>
        </p:nvCxnSpPr>
        <p:spPr>
          <a:xfrm flipV="1">
            <a:off x="3713692" y="1447801"/>
            <a:ext cx="1942256" cy="14560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A1B8F95F-4AF3-4D34-A0C0-4B8B236811E2}"/>
              </a:ext>
            </a:extLst>
          </p:cNvPr>
          <p:cNvCxnSpPr>
            <a:cxnSpLocks/>
            <a:stCxn id="63" idx="0"/>
            <a:endCxn id="16" idx="3"/>
          </p:cNvCxnSpPr>
          <p:nvPr/>
        </p:nvCxnSpPr>
        <p:spPr>
          <a:xfrm rot="5400000" flipH="1" flipV="1">
            <a:off x="3399014" y="1191567"/>
            <a:ext cx="2000700" cy="2513168"/>
          </a:xfrm>
          <a:prstGeom prst="bentConnector3">
            <a:avLst>
              <a:gd name="adj1" fmla="val 196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A3140067-7A03-4F07-BE1F-44A55A73773F}"/>
              </a:ext>
            </a:extLst>
          </p:cNvPr>
          <p:cNvCxnSpPr>
            <a:cxnSpLocks/>
            <a:stCxn id="64" idx="2"/>
            <a:endCxn id="16" idx="3"/>
          </p:cNvCxnSpPr>
          <p:nvPr/>
        </p:nvCxnSpPr>
        <p:spPr>
          <a:xfrm rot="5400000" flipH="1" flipV="1">
            <a:off x="3121951" y="1504604"/>
            <a:ext cx="2590799" cy="2477194"/>
          </a:xfrm>
          <a:prstGeom prst="bentConnector3">
            <a:avLst>
              <a:gd name="adj1" fmla="val -378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43732C43-4520-4C91-A4AB-27F235756BC9}"/>
              </a:ext>
            </a:extLst>
          </p:cNvPr>
          <p:cNvCxnSpPr>
            <a:cxnSpLocks/>
            <a:stCxn id="68" idx="3"/>
            <a:endCxn id="16" idx="3"/>
          </p:cNvCxnSpPr>
          <p:nvPr/>
        </p:nvCxnSpPr>
        <p:spPr>
          <a:xfrm flipV="1">
            <a:off x="5058705" y="1447801"/>
            <a:ext cx="597243" cy="30234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36DDFECE-D7EE-47A4-B1FA-0EB955613507}"/>
              </a:ext>
            </a:extLst>
          </p:cNvPr>
          <p:cNvCxnSpPr>
            <a:cxnSpLocks/>
            <a:stCxn id="67" idx="0"/>
            <a:endCxn id="16" idx="3"/>
          </p:cNvCxnSpPr>
          <p:nvPr/>
        </p:nvCxnSpPr>
        <p:spPr>
          <a:xfrm rot="5400000" flipH="1" flipV="1">
            <a:off x="2878370" y="1565822"/>
            <a:ext cx="2895599" cy="2659558"/>
          </a:xfrm>
          <a:prstGeom prst="bentConnector3">
            <a:avLst>
              <a:gd name="adj1" fmla="val 392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8EDCAC6B-3CC2-408B-A99D-D2FD68A73626}"/>
              </a:ext>
            </a:extLst>
          </p:cNvPr>
          <p:cNvCxnSpPr>
            <a:cxnSpLocks/>
            <a:stCxn id="2" idx="3"/>
            <a:endCxn id="16" idx="3"/>
          </p:cNvCxnSpPr>
          <p:nvPr/>
        </p:nvCxnSpPr>
        <p:spPr>
          <a:xfrm flipV="1">
            <a:off x="3115118" y="1447801"/>
            <a:ext cx="2540830" cy="9717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EDA5E314-1929-4130-AC09-4E02DC7FE918}"/>
              </a:ext>
            </a:extLst>
          </p:cNvPr>
          <p:cNvSpPr/>
          <p:nvPr/>
        </p:nvSpPr>
        <p:spPr>
          <a:xfrm>
            <a:off x="4241449" y="3573290"/>
            <a:ext cx="1244951" cy="3775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&lt;&lt;Singleton&gt;&gt;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WebViewManager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63">
            <a:extLst>
              <a:ext uri="{FF2B5EF4-FFF2-40B4-BE49-F238E27FC236}">
                <a16:creationId xmlns:a16="http://schemas.microsoft.com/office/drawing/2014/main" id="{89784F45-0600-4A6B-8BCD-0A2FBF7609A7}"/>
              </a:ext>
            </a:extLst>
          </p:cNvPr>
          <p:cNvCxnSpPr>
            <a:cxnSpLocks/>
            <a:stCxn id="63" idx="3"/>
            <a:endCxn id="133" idx="1"/>
          </p:cNvCxnSpPr>
          <p:nvPr/>
        </p:nvCxnSpPr>
        <p:spPr>
          <a:xfrm>
            <a:off x="3762888" y="3583137"/>
            <a:ext cx="478561" cy="178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>
            <a:extLst>
              <a:ext uri="{FF2B5EF4-FFF2-40B4-BE49-F238E27FC236}">
                <a16:creationId xmlns:a16="http://schemas.microsoft.com/office/drawing/2014/main" id="{5E37A408-47A1-48CF-9F80-83A66DE1157E}"/>
              </a:ext>
            </a:extLst>
          </p:cNvPr>
          <p:cNvCxnSpPr>
            <a:cxnSpLocks/>
            <a:stCxn id="64" idx="3"/>
            <a:endCxn id="133" idx="1"/>
          </p:cNvCxnSpPr>
          <p:nvPr/>
        </p:nvCxnSpPr>
        <p:spPr>
          <a:xfrm flipV="1">
            <a:off x="3834836" y="3762071"/>
            <a:ext cx="406613" cy="1447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11">
            <a:extLst>
              <a:ext uri="{FF2B5EF4-FFF2-40B4-BE49-F238E27FC236}">
                <a16:creationId xmlns:a16="http://schemas.microsoft.com/office/drawing/2014/main" id="{96390FB8-6423-412F-A663-9DF3657281BE}"/>
              </a:ext>
            </a:extLst>
          </p:cNvPr>
          <p:cNvSpPr/>
          <p:nvPr/>
        </p:nvSpPr>
        <p:spPr>
          <a:xfrm>
            <a:off x="2521874" y="1837550"/>
            <a:ext cx="1290277" cy="2176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CommandBoxHints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0C65E745-7BD3-418A-8A44-DCC55062704D}"/>
              </a:ext>
            </a:extLst>
          </p:cNvPr>
          <p:cNvCxnSpPr>
            <a:cxnSpLocks/>
            <a:stCxn id="39" idx="2"/>
            <a:endCxn id="70" idx="1"/>
          </p:cNvCxnSpPr>
          <p:nvPr/>
        </p:nvCxnSpPr>
        <p:spPr>
          <a:xfrm rot="16200000" flipH="1">
            <a:off x="2411075" y="1835585"/>
            <a:ext cx="41384" cy="18021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AE5C75EF-3BBE-4105-A2A0-E8354F2747BA}"/>
              </a:ext>
            </a:extLst>
          </p:cNvPr>
          <p:cNvCxnSpPr>
            <a:cxnSpLocks/>
            <a:stCxn id="16" idx="3"/>
            <a:endCxn id="70" idx="3"/>
          </p:cNvCxnSpPr>
          <p:nvPr/>
        </p:nvCxnSpPr>
        <p:spPr>
          <a:xfrm rot="5400000">
            <a:off x="4484759" y="775194"/>
            <a:ext cx="498583" cy="1843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Freeform 115">
            <a:extLst>
              <a:ext uri="{FF2B5EF4-FFF2-40B4-BE49-F238E27FC236}">
                <a16:creationId xmlns:a16="http://schemas.microsoft.com/office/drawing/2014/main" id="{1D8EBDCF-5B7F-497D-B52B-356F942D8E1C}"/>
              </a:ext>
            </a:extLst>
          </p:cNvPr>
          <p:cNvSpPr/>
          <p:nvPr/>
        </p:nvSpPr>
        <p:spPr>
          <a:xfrm>
            <a:off x="3611695" y="1732222"/>
            <a:ext cx="3034746" cy="878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2018-04-15T02:56:26Z</dcterms:modified>
</cp:coreProperties>
</file>