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3921580" y="320005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4157249" y="331789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384854" y="296051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5955209" y="3315780"/>
            <a:ext cx="297913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058495" y="306786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6682038" y="3306822"/>
            <a:ext cx="17172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[undo]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5955209" y="2136289"/>
            <a:ext cx="141402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[command is undoable]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7297335" y="2421538"/>
            <a:ext cx="1634410" cy="646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Add command to undo stack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6253122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9539261" y="3308251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9958638" y="3197945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  <a:endCxn id="51" idx="1"/>
          </p:cNvCxnSpPr>
          <p:nvPr/>
        </p:nvCxnSpPr>
        <p:spPr>
          <a:xfrm rot="5400000" flipH="1" flipV="1">
            <a:off x="6730073" y="2508135"/>
            <a:ext cx="330694" cy="803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56" idx="3"/>
            <a:endCxn id="46" idx="1"/>
          </p:cNvCxnSpPr>
          <p:nvPr/>
        </p:nvCxnSpPr>
        <p:spPr>
          <a:xfrm flipV="1">
            <a:off x="6733888" y="3308251"/>
            <a:ext cx="2324607" cy="7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8931745" y="2744703"/>
            <a:ext cx="367133" cy="323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71">
            <a:extLst>
              <a:ext uri="{FF2B5EF4-FFF2-40B4-BE49-F238E27FC236}">
                <a16:creationId xmlns:a16="http://schemas.microsoft.com/office/drawing/2014/main" id="{84882FEE-562B-4FD3-B787-CAC5D6D1FFA0}"/>
              </a:ext>
            </a:extLst>
          </p:cNvPr>
          <p:cNvCxnSpPr>
            <a:cxnSpLocks/>
            <a:stCxn id="56" idx="2"/>
            <a:endCxn id="46" idx="2"/>
          </p:cNvCxnSpPr>
          <p:nvPr/>
        </p:nvCxnSpPr>
        <p:spPr>
          <a:xfrm rot="5400000" flipH="1" flipV="1">
            <a:off x="7892426" y="2149712"/>
            <a:ext cx="7529" cy="2805373"/>
          </a:xfrm>
          <a:prstGeom prst="bentConnector3">
            <a:avLst>
              <a:gd name="adj1" fmla="val -42153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0FC336-6FD2-4F03-B8EB-A1D823433EF3}"/>
              </a:ext>
            </a:extLst>
          </p:cNvPr>
          <p:cNvSpPr txBox="1"/>
          <p:nvPr/>
        </p:nvSpPr>
        <p:spPr>
          <a:xfrm>
            <a:off x="6682038" y="3852199"/>
            <a:ext cx="17172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Catz Blackie</cp:lastModifiedBy>
  <cp:revision>8</cp:revision>
  <dcterms:created xsi:type="dcterms:W3CDTF">2017-07-28T00:49:09Z</dcterms:created>
  <dcterms:modified xsi:type="dcterms:W3CDTF">2018-03-26T11:34:43Z</dcterms:modified>
</cp:coreProperties>
</file>