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43040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2588625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95601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“Title: Artemis”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90553"/>
              </p:ext>
            </p:extLst>
          </p:nvPr>
        </p:nvGraphicFramePr>
        <p:xfrm>
          <a:off x="250017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04785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18</cp:revision>
  <dcterms:created xsi:type="dcterms:W3CDTF">2017-07-27T00:35:51Z</dcterms:created>
  <dcterms:modified xsi:type="dcterms:W3CDTF">2018-03-26T11:23:30Z</dcterms:modified>
</cp:coreProperties>
</file>