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26/3/2018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296981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2654174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2506" y="2175184"/>
            <a:ext cx="1970566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30943"/>
              </p:ext>
            </p:extLst>
          </p:nvPr>
        </p:nvGraphicFramePr>
        <p:xfrm>
          <a:off x="7369516" y="2773224"/>
          <a:ext cx="247888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888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29042"/>
              </p:ext>
            </p:extLst>
          </p:nvPr>
        </p:nvGraphicFramePr>
        <p:xfrm>
          <a:off x="2590722" y="2773224"/>
          <a:ext cx="243906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906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4" name="Freeform 33"/>
          <p:cNvSpPr/>
          <p:nvPr/>
        </p:nvSpPr>
        <p:spPr>
          <a:xfrm>
            <a:off x="2495950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10</cp:revision>
  <dcterms:created xsi:type="dcterms:W3CDTF">2017-07-27T00:35:51Z</dcterms:created>
  <dcterms:modified xsi:type="dcterms:W3CDTF">2018-03-26T11:28:48Z</dcterms:modified>
</cp:coreProperties>
</file>