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13480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362628" y="2217219"/>
            <a:ext cx="1255640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76</cp:revision>
  <dcterms:created xsi:type="dcterms:W3CDTF">2016-07-22T14:33:02Z</dcterms:created>
  <dcterms:modified xsi:type="dcterms:W3CDTF">2018-03-26T11:26:23Z</dcterms:modified>
</cp:coreProperties>
</file>