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2748640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19232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590416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16</cp:revision>
  <dcterms:created xsi:type="dcterms:W3CDTF">2017-07-27T00:35:51Z</dcterms:created>
  <dcterms:modified xsi:type="dcterms:W3CDTF">2018-03-26T11:12:33Z</dcterms:modified>
</cp:coreProperties>
</file>