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0AF6-364F-4778-82A2-25D8DFC0F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C86B-6BAE-4C5B-A60D-F676AF069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EAA2-AAF5-4521-81FB-3753D92A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86D7-314D-43EF-9EE2-7CD1F20B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FA15-C1A8-4705-9D9B-73033164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147D-C7F6-450C-8061-8F2880BE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CA72F-EE59-4D45-8598-0E5415D47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D710-3500-4D37-B43A-F06F9535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7837-208B-424C-9420-9ED6B4E2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B5C5-CB95-435D-B40E-D940B921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00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43FC2-B0AC-4079-9F0C-56C14CB9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86188-AA09-4AEA-B911-08117CD4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4248-4F49-4FC7-9DEF-57766AD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607A-AF9C-42C5-9C29-F50DB679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D99B-50A3-4277-93AE-A834603B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7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9AD9-CBF9-4A96-885D-AF422F8A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28AA-A3B4-45A5-ADF4-23AFCA49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1CA4-CA79-47CE-A821-9A0ED7EB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4259-E96A-4E9A-8D66-C5B45401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FF1B-FD3E-4153-9219-C329C0F7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7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6A64-9235-4D6A-B012-964B548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1173-E267-4B05-A21C-2991236C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E97B-08B4-427A-ACB7-B2017BEB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84A9-503F-47FD-B3B4-A8828DD1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F804-9FFB-4428-93B1-D6A22A1E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5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0F0-9CC0-4B03-99FF-7EA339CE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96D7-4C16-4CC3-93D8-08A2D6F16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2472D-6321-4730-8E32-F730A9D8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0CE7-A73B-4061-A96E-F15F2760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8C80-80F0-472C-959B-512E3515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C3B0A-839B-403B-9B45-F910AB1D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B9FD-F941-46B9-8108-7621D7CD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57CF-6374-4284-9916-69B3DA22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64296-A70D-48D3-AE21-E0C86E45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B2070-FA4D-4E2F-9251-09006EB2F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01A5D-9F6A-467F-A196-2648C1A6D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89CE1-3411-4360-AD17-3CFA0A93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849C7-5AEA-49F2-A541-A16158BC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70723-63D7-4D75-BCA7-FCE9949D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79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44B-C790-485A-952C-A09474EB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50F23-B1AF-479B-A5C4-7A59A732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ECDB0-0B6B-41BC-AFD2-AB6621BF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ACE91-41E4-43A7-8107-1CFA4D3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5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15064-5090-4C47-8BD0-01FC270D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D071F-88DC-4032-88F8-BBABF68E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E5E71-7619-4DD1-87B6-144D1C62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6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DE43-E006-4B4A-9B14-89DB56D7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D41D-4C9B-4EC5-A4AB-56958890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4F48B-A4E8-45D6-B6F5-A7D9CCAFC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254E-32F8-4D06-A21F-9EDDCF18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D87C-2065-4305-BF9F-53F73D4B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2ADDA-B32E-4378-A782-5778BB23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0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E4AC-671F-40E4-892C-2808B63B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5F540-84FC-4E43-9AD3-22A99B06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EA82-3E85-429B-8BAE-AE1665D9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40974-F52C-4DA4-A080-B72CA193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99B0-8DD8-4015-9DCD-5536B3C8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F744-16AF-4037-9CF1-3049AE56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27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0913D-28DB-477B-BA41-C29681F9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A8B1-B8CD-497E-97AB-C310463E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B2FA-AFA1-430E-8F35-A0C590226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EC6B-EAA1-4C6F-AF1E-2A167D1D0C8D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5FD5-C853-45C9-8EF6-36211510F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F79B-1FB5-4249-A3DB-37AB29F15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8023-FC80-4B18-B018-572B57AB87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9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77B502-BB69-4F2E-95BD-11BD9B57C4D5}"/>
              </a:ext>
            </a:extLst>
          </p:cNvPr>
          <p:cNvSpPr/>
          <p:nvPr/>
        </p:nvSpPr>
        <p:spPr>
          <a:xfrm>
            <a:off x="581114" y="435836"/>
            <a:ext cx="10348957" cy="61553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748153-43B2-44EA-8D1F-C493B68322FF}"/>
              </a:ext>
            </a:extLst>
          </p:cNvPr>
          <p:cNvSpPr/>
          <p:nvPr/>
        </p:nvSpPr>
        <p:spPr>
          <a:xfrm>
            <a:off x="6558617" y="2629622"/>
            <a:ext cx="4178091" cy="1813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2C921-4A44-41E0-ADD8-DD295A0FB6D5}"/>
              </a:ext>
            </a:extLst>
          </p:cNvPr>
          <p:cNvSpPr/>
          <p:nvPr/>
        </p:nvSpPr>
        <p:spPr>
          <a:xfrm>
            <a:off x="2083061" y="861661"/>
            <a:ext cx="1606468" cy="52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AddressBook</a:t>
            </a:r>
            <a:endParaRPr lang="en-US" dirty="0"/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DAF9CD-216A-49C7-A4BF-912C82DB1EA9}"/>
              </a:ext>
            </a:extLst>
          </p:cNvPr>
          <p:cNvSpPr/>
          <p:nvPr/>
        </p:nvSpPr>
        <p:spPr>
          <a:xfrm>
            <a:off x="4110855" y="1613954"/>
            <a:ext cx="1760064" cy="52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:Add</a:t>
            </a:r>
          </a:p>
          <a:p>
            <a:pPr algn="ctr"/>
            <a:r>
              <a:rPr lang="en-US" dirty="0" err="1"/>
              <a:t>CommandParser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CBE7C0-E784-472C-8900-977A972FA908}"/>
              </a:ext>
            </a:extLst>
          </p:cNvPr>
          <p:cNvCxnSpPr>
            <a:cxnSpLocks/>
          </p:cNvCxnSpPr>
          <p:nvPr/>
        </p:nvCxnSpPr>
        <p:spPr>
          <a:xfrm>
            <a:off x="2904233" y="1385839"/>
            <a:ext cx="14239" cy="479691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8310D4B-A511-4498-8DCB-9E36C38E7D69}"/>
              </a:ext>
            </a:extLst>
          </p:cNvPr>
          <p:cNvSpPr/>
          <p:nvPr/>
        </p:nvSpPr>
        <p:spPr>
          <a:xfrm>
            <a:off x="2784469" y="1745437"/>
            <a:ext cx="284414" cy="421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F616F6-F7DA-4E4F-92C6-2D1A9F312092}"/>
              </a:ext>
            </a:extLst>
          </p:cNvPr>
          <p:cNvSpPr/>
          <p:nvPr/>
        </p:nvSpPr>
        <p:spPr>
          <a:xfrm>
            <a:off x="4903174" y="2138131"/>
            <a:ext cx="290856" cy="369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F4002B-9114-4A65-B247-1DA00F27C94B}"/>
              </a:ext>
            </a:extLst>
          </p:cNvPr>
          <p:cNvCxnSpPr>
            <a:cxnSpLocks/>
          </p:cNvCxnSpPr>
          <p:nvPr/>
        </p:nvCxnSpPr>
        <p:spPr>
          <a:xfrm>
            <a:off x="3068883" y="1873634"/>
            <a:ext cx="10419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2B828B-43E5-4449-99C9-0BDDEFA35E6F}"/>
              </a:ext>
            </a:extLst>
          </p:cNvPr>
          <p:cNvCxnSpPr>
            <a:cxnSpLocks/>
          </p:cNvCxnSpPr>
          <p:nvPr/>
        </p:nvCxnSpPr>
        <p:spPr>
          <a:xfrm>
            <a:off x="5168404" y="2515203"/>
            <a:ext cx="20721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B4D1A7-1F5B-48D4-ACFB-66B00A083DAF}"/>
              </a:ext>
            </a:extLst>
          </p:cNvPr>
          <p:cNvCxnSpPr/>
          <p:nvPr/>
        </p:nvCxnSpPr>
        <p:spPr>
          <a:xfrm>
            <a:off x="815926" y="1745437"/>
            <a:ext cx="196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B5FF4DB-659C-4926-8338-F505F409609D}"/>
              </a:ext>
            </a:extLst>
          </p:cNvPr>
          <p:cNvSpPr/>
          <p:nvPr/>
        </p:nvSpPr>
        <p:spPr>
          <a:xfrm>
            <a:off x="6494787" y="1686683"/>
            <a:ext cx="1760064" cy="56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&lt;&lt;class&gt;&gt;</a:t>
            </a:r>
          </a:p>
          <a:p>
            <a:pPr algn="ctr"/>
            <a:r>
              <a:rPr lang="en-US" sz="1500" dirty="0"/>
              <a:t>:</a:t>
            </a:r>
            <a:r>
              <a:rPr lang="en-US" sz="1500" dirty="0" err="1"/>
              <a:t>AttributeTagSetter</a:t>
            </a:r>
            <a:endParaRPr lang="en-US" sz="15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C3CAA7-161A-4205-89D3-678469932800}"/>
              </a:ext>
            </a:extLst>
          </p:cNvPr>
          <p:cNvCxnSpPr>
            <a:cxnSpLocks/>
          </p:cNvCxnSpPr>
          <p:nvPr/>
        </p:nvCxnSpPr>
        <p:spPr>
          <a:xfrm>
            <a:off x="5024303" y="2149164"/>
            <a:ext cx="22589" cy="394918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6DB6F3-72A9-4CA2-A95D-1ED2D9EE6294}"/>
              </a:ext>
            </a:extLst>
          </p:cNvPr>
          <p:cNvCxnSpPr>
            <a:cxnSpLocks/>
          </p:cNvCxnSpPr>
          <p:nvPr/>
        </p:nvCxnSpPr>
        <p:spPr>
          <a:xfrm>
            <a:off x="7364101" y="2277161"/>
            <a:ext cx="4480" cy="267025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4DAD481-D089-4EDA-AA73-2216D614BC7D}"/>
              </a:ext>
            </a:extLst>
          </p:cNvPr>
          <p:cNvSpPr/>
          <p:nvPr/>
        </p:nvSpPr>
        <p:spPr>
          <a:xfrm>
            <a:off x="7240568" y="2515203"/>
            <a:ext cx="268502" cy="22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535A01-818C-4C84-97A3-B019DE212586}"/>
              </a:ext>
            </a:extLst>
          </p:cNvPr>
          <p:cNvSpPr/>
          <p:nvPr/>
        </p:nvSpPr>
        <p:spPr>
          <a:xfrm>
            <a:off x="9303750" y="2928856"/>
            <a:ext cx="1328653" cy="40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:Tag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9C956-4D90-4546-8B7D-F5A07F79253A}"/>
              </a:ext>
            </a:extLst>
          </p:cNvPr>
          <p:cNvCxnSpPr>
            <a:cxnSpLocks/>
          </p:cNvCxnSpPr>
          <p:nvPr/>
        </p:nvCxnSpPr>
        <p:spPr>
          <a:xfrm>
            <a:off x="7509070" y="3043390"/>
            <a:ext cx="1794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4D3FDF-3D64-4F3D-9292-AFB99C00F5D2}"/>
              </a:ext>
            </a:extLst>
          </p:cNvPr>
          <p:cNvSpPr txBox="1"/>
          <p:nvPr/>
        </p:nvSpPr>
        <p:spPr>
          <a:xfrm>
            <a:off x="6522685" y="263712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Loop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40B609-60AC-47D3-ADBA-D5DB0DAA6E46}"/>
              </a:ext>
            </a:extLst>
          </p:cNvPr>
          <p:cNvCxnSpPr>
            <a:cxnSpLocks/>
          </p:cNvCxnSpPr>
          <p:nvPr/>
        </p:nvCxnSpPr>
        <p:spPr>
          <a:xfrm>
            <a:off x="6558617" y="3032556"/>
            <a:ext cx="55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982AF1-6A27-4CB3-914C-57FC0B3DC4FD}"/>
              </a:ext>
            </a:extLst>
          </p:cNvPr>
          <p:cNvCxnSpPr>
            <a:cxnSpLocks/>
          </p:cNvCxnSpPr>
          <p:nvPr/>
        </p:nvCxnSpPr>
        <p:spPr>
          <a:xfrm flipV="1">
            <a:off x="7074943" y="2928856"/>
            <a:ext cx="73348" cy="10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FD8458-971C-4ACC-8486-F39ADC21202E}"/>
              </a:ext>
            </a:extLst>
          </p:cNvPr>
          <p:cNvCxnSpPr>
            <a:cxnSpLocks/>
          </p:cNvCxnSpPr>
          <p:nvPr/>
        </p:nvCxnSpPr>
        <p:spPr>
          <a:xfrm>
            <a:off x="7153717" y="2625179"/>
            <a:ext cx="0" cy="303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C50A39F-6732-4F55-85A5-69E0BD730AD3}"/>
              </a:ext>
            </a:extLst>
          </p:cNvPr>
          <p:cNvSpPr txBox="1"/>
          <p:nvPr/>
        </p:nvSpPr>
        <p:spPr>
          <a:xfrm>
            <a:off x="7469082" y="2579633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 for each attribute 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713F6-6C50-46C7-A41B-B81115CD855F}"/>
              </a:ext>
            </a:extLst>
          </p:cNvPr>
          <p:cNvSpPr txBox="1"/>
          <p:nvPr/>
        </p:nvSpPr>
        <p:spPr>
          <a:xfrm>
            <a:off x="7915967" y="3074799"/>
            <a:ext cx="98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attributeValue</a:t>
            </a:r>
            <a:endParaRPr lang="en-SG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5688E2-6D74-4338-BE23-1BFE638F48FB}"/>
              </a:ext>
            </a:extLst>
          </p:cNvPr>
          <p:cNvSpPr/>
          <p:nvPr/>
        </p:nvSpPr>
        <p:spPr>
          <a:xfrm>
            <a:off x="9833825" y="3343412"/>
            <a:ext cx="268502" cy="28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5992B6-B6BB-48D9-B485-F683CE3EE240}"/>
              </a:ext>
            </a:extLst>
          </p:cNvPr>
          <p:cNvCxnSpPr>
            <a:cxnSpLocks/>
          </p:cNvCxnSpPr>
          <p:nvPr/>
        </p:nvCxnSpPr>
        <p:spPr>
          <a:xfrm flipH="1" flipV="1">
            <a:off x="7509070" y="3628508"/>
            <a:ext cx="232475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19D10F-5A35-4797-B5B0-689168D08C30}"/>
              </a:ext>
            </a:extLst>
          </p:cNvPr>
          <p:cNvCxnSpPr>
            <a:cxnSpLocks/>
          </p:cNvCxnSpPr>
          <p:nvPr/>
        </p:nvCxnSpPr>
        <p:spPr>
          <a:xfrm>
            <a:off x="9964266" y="3501467"/>
            <a:ext cx="1823" cy="71487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33B8B3C-E6C5-4401-9324-C8D9E4A16CB7}"/>
              </a:ext>
            </a:extLst>
          </p:cNvPr>
          <p:cNvSpPr txBox="1"/>
          <p:nvPr/>
        </p:nvSpPr>
        <p:spPr>
          <a:xfrm>
            <a:off x="9833825" y="40734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FF9C41-2627-40E0-8EA8-D1A7EE41CCB8}"/>
              </a:ext>
            </a:extLst>
          </p:cNvPr>
          <p:cNvCxnSpPr>
            <a:cxnSpLocks/>
          </p:cNvCxnSpPr>
          <p:nvPr/>
        </p:nvCxnSpPr>
        <p:spPr>
          <a:xfrm flipH="1" flipV="1">
            <a:off x="5168404" y="4732579"/>
            <a:ext cx="21506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3B5BF9-CE34-410D-B0BB-9C80F7EF7B91}"/>
              </a:ext>
            </a:extLst>
          </p:cNvPr>
          <p:cNvCxnSpPr>
            <a:cxnSpLocks/>
          </p:cNvCxnSpPr>
          <p:nvPr/>
        </p:nvCxnSpPr>
        <p:spPr>
          <a:xfrm>
            <a:off x="5194030" y="5148757"/>
            <a:ext cx="526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B2AB5E0-EF20-41D1-8E63-6C243A156F0E}"/>
              </a:ext>
            </a:extLst>
          </p:cNvPr>
          <p:cNvSpPr/>
          <p:nvPr/>
        </p:nvSpPr>
        <p:spPr>
          <a:xfrm>
            <a:off x="5688505" y="5009786"/>
            <a:ext cx="1596683" cy="40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AddCommand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51CB7-000F-4A53-A196-9501539AF1E7}"/>
              </a:ext>
            </a:extLst>
          </p:cNvPr>
          <p:cNvSpPr/>
          <p:nvPr/>
        </p:nvSpPr>
        <p:spPr>
          <a:xfrm>
            <a:off x="6352595" y="5430379"/>
            <a:ext cx="268502" cy="28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146B50-0F17-4436-89F7-4C01D78CBDAD}"/>
              </a:ext>
            </a:extLst>
          </p:cNvPr>
          <p:cNvCxnSpPr>
            <a:cxnSpLocks/>
          </p:cNvCxnSpPr>
          <p:nvPr/>
        </p:nvCxnSpPr>
        <p:spPr>
          <a:xfrm flipH="1">
            <a:off x="5194538" y="5701562"/>
            <a:ext cx="1158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EA3D2B1-B8CA-4CE9-9237-E0AAAB1D0B48}"/>
              </a:ext>
            </a:extLst>
          </p:cNvPr>
          <p:cNvSpPr txBox="1"/>
          <p:nvPr/>
        </p:nvSpPr>
        <p:spPr>
          <a:xfrm>
            <a:off x="5583957" y="47011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 </a:t>
            </a:r>
            <a:r>
              <a:rPr lang="en-SG" sz="1000" dirty="0" err="1"/>
              <a:t>attributeTags</a:t>
            </a:r>
            <a:r>
              <a:rPr lang="en-SG" sz="1000" dirty="0"/>
              <a:t> : Set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DAAA33B-AF5C-4F75-9E5C-C81F901A709D}"/>
              </a:ext>
            </a:extLst>
          </p:cNvPr>
          <p:cNvCxnSpPr>
            <a:cxnSpLocks/>
          </p:cNvCxnSpPr>
          <p:nvPr/>
        </p:nvCxnSpPr>
        <p:spPr>
          <a:xfrm>
            <a:off x="6484111" y="5430379"/>
            <a:ext cx="0" cy="142762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41845-38CF-44CC-A13F-DEC711B03E54}"/>
              </a:ext>
            </a:extLst>
          </p:cNvPr>
          <p:cNvCxnSpPr>
            <a:cxnSpLocks/>
          </p:cNvCxnSpPr>
          <p:nvPr/>
        </p:nvCxnSpPr>
        <p:spPr>
          <a:xfrm flipH="1">
            <a:off x="3068883" y="5811756"/>
            <a:ext cx="18214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82917C-084F-4C5C-857C-719365DA4A03}"/>
              </a:ext>
            </a:extLst>
          </p:cNvPr>
          <p:cNvCxnSpPr>
            <a:cxnSpLocks/>
          </p:cNvCxnSpPr>
          <p:nvPr/>
        </p:nvCxnSpPr>
        <p:spPr>
          <a:xfrm flipH="1">
            <a:off x="963052" y="5929056"/>
            <a:ext cx="18214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E798CA1-8BBF-4E42-86C7-B1684A85786B}"/>
              </a:ext>
            </a:extLst>
          </p:cNvPr>
          <p:cNvSpPr txBox="1"/>
          <p:nvPr/>
        </p:nvSpPr>
        <p:spPr>
          <a:xfrm>
            <a:off x="3486271" y="585212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a : </a:t>
            </a:r>
            <a:r>
              <a:rPr lang="en-SG" sz="1000" dirty="0" err="1"/>
              <a:t>AddCommand</a:t>
            </a:r>
            <a:endParaRPr lang="en-SG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5DB6FFC-C6E2-4935-911A-CEA27CDB08A4}"/>
              </a:ext>
            </a:extLst>
          </p:cNvPr>
          <p:cNvSpPr txBox="1"/>
          <p:nvPr/>
        </p:nvSpPr>
        <p:spPr>
          <a:xfrm>
            <a:off x="1332587" y="5936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a : </a:t>
            </a:r>
            <a:r>
              <a:rPr lang="en-SG" sz="1000" dirty="0" err="1"/>
              <a:t>AddCommand</a:t>
            </a:r>
            <a:endParaRPr lang="en-SG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C675A-F10B-49D7-84AA-F86998ABAF68}"/>
              </a:ext>
            </a:extLst>
          </p:cNvPr>
          <p:cNvSpPr txBox="1"/>
          <p:nvPr/>
        </p:nvSpPr>
        <p:spPr>
          <a:xfrm>
            <a:off x="5273749" y="56828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a : </a:t>
            </a:r>
            <a:r>
              <a:rPr lang="en-SG" sz="1000" dirty="0" err="1"/>
              <a:t>AddCommand</a:t>
            </a:r>
            <a:endParaRPr lang="en-SG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8C709C7-776B-46D5-97BA-5CE8E18CD2C1}"/>
              </a:ext>
            </a:extLst>
          </p:cNvPr>
          <p:cNvSpPr txBox="1"/>
          <p:nvPr/>
        </p:nvSpPr>
        <p:spPr>
          <a:xfrm>
            <a:off x="8191021" y="3605366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t : Tag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BFA775-218C-4274-BD7A-E711820D8E3C}"/>
              </a:ext>
            </a:extLst>
          </p:cNvPr>
          <p:cNvSpPr txBox="1"/>
          <p:nvPr/>
        </p:nvSpPr>
        <p:spPr>
          <a:xfrm>
            <a:off x="4909219" y="589943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9F1BB-339B-4B68-B817-7AF13BD04833}"/>
              </a:ext>
            </a:extLst>
          </p:cNvPr>
          <p:cNvSpPr txBox="1"/>
          <p:nvPr/>
        </p:nvSpPr>
        <p:spPr>
          <a:xfrm>
            <a:off x="2784469" y="60841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D73787-6B5F-4F12-B149-64A1BEFB290E}"/>
              </a:ext>
            </a:extLst>
          </p:cNvPr>
          <p:cNvSpPr txBox="1"/>
          <p:nvPr/>
        </p:nvSpPr>
        <p:spPr>
          <a:xfrm>
            <a:off x="7232793" y="47910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6C9386-26E0-4B72-8E5B-0B5F67D0C400}"/>
              </a:ext>
            </a:extLst>
          </p:cNvPr>
          <p:cNvSpPr txBox="1"/>
          <p:nvPr/>
        </p:nvSpPr>
        <p:spPr>
          <a:xfrm>
            <a:off x="1041210" y="1470536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/>
              <a:t>ParseCommand</a:t>
            </a:r>
            <a:r>
              <a:rPr lang="en-SG" sz="1000" dirty="0"/>
              <a:t>(“add …”)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7CA4B-BFA4-4A12-B795-25D80933E779}"/>
              </a:ext>
            </a:extLst>
          </p:cNvPr>
          <p:cNvSpPr txBox="1"/>
          <p:nvPr/>
        </p:nvSpPr>
        <p:spPr>
          <a:xfrm>
            <a:off x="1157168" y="536749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9724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Yan</dc:creator>
  <cp:lastModifiedBy>Alvin Yan</cp:lastModifiedBy>
  <cp:revision>4</cp:revision>
  <dcterms:created xsi:type="dcterms:W3CDTF">2018-04-10T06:54:33Z</dcterms:created>
  <dcterms:modified xsi:type="dcterms:W3CDTF">2018-04-10T07:21:06Z</dcterms:modified>
</cp:coreProperties>
</file>