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57"/>
    <a:srgbClr val="FFDA95"/>
    <a:srgbClr val="B88C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>
        <p:scale>
          <a:sx n="75" d="100"/>
          <a:sy n="75" d="100"/>
        </p:scale>
        <p:origin x="2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70B4-85BB-41EF-9717-05BF067F4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54DD0-FC6C-47D6-AC63-2B7A0B65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F64E1-6FD1-437D-9484-6AF061BB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60B3-F664-4F8E-B0AF-A9995753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E88C-3420-4F41-A091-D780C1FB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04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ED57-500D-416F-B34D-AECFB100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9CE5F-0597-4842-9ACF-223ABD4CB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56331-0770-4C73-9D30-4FA9919A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ECC18-E34A-450E-9AFF-EFECA71E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9B9D2-6A34-4052-BED4-E02A0671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94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BF8A1-A1EE-4730-BC46-53E13C034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1B7A7-FBC9-4FF0-A54A-57557A5B6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7F69B-FA8A-4F3D-A48F-720B1DE5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A19E-F57B-4E5D-AB42-10216BC8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2BAD-628B-45E1-A471-A74659D6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66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481E-B5DD-4843-8A10-BD40D223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9E3-8F1C-4A22-9D76-3317B161C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9F98-E973-4E6B-A41D-962D0908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256E-9194-4497-854E-C78462EE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DF6F-3AB9-41E7-967D-2295B5B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78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289B-5BB1-4988-A966-2817DE69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A4274-56CA-42AF-9124-DAD77E61D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94E1-B9CB-4CA4-BC18-015227DC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29E3-F04E-4400-AC67-26BC16A4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8853-A4A4-4FCE-94C9-FCA3806C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A22A-949B-4303-B09F-08CA3934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18497-7D44-474E-83A5-4DB088E98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50D47-7D48-418D-8C85-8C771CA40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3E334-5BE1-4C8D-B612-FB78995E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73E68-3AD0-4F8B-A54C-C4CC3E2D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66DA9-4C93-4733-93F2-F0C73975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05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FA19-CAA4-443E-8BC1-028EAEEC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72644-D83F-47C5-9907-1596C23B2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9AC1B-3E0A-47CF-B293-CBB8BDB0F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6B658-97D9-44ED-B1B1-18EC8F6C8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380BE-8D50-495D-9057-4E86796F0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A97AD-0639-4E1B-BAD1-F95CD611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A8CAE-0074-4D84-85EC-90521772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17D9F-0896-4F94-B5E8-A24B5D06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626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3304-6F7D-4D87-A935-1B56E3F1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92C53-F24F-4D3C-9480-F3D8CBEB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A7D57-24CA-4047-B7CE-5A86CB70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7464D-4D79-4F78-AFDB-D4FAA184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430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8AA61-0D43-4718-9A26-19C0CD6E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BFCEA-69E1-4DF2-BAA2-A474C426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A3A48-204B-4FAD-B595-D8F73FFB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4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08D9-2E1F-4119-9FE8-16226C9B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A03D-E192-44C3-9A30-42D5A788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8E240-4E60-4F51-BF20-0433E02D2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6F040-93AB-41B6-89BB-3B82B6DB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F634-2172-41CB-B2AF-48CBE21B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856AE-7375-4950-B559-B36FB485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51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CED8-4091-4AFE-B56B-4FAE8F29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9E577-0EDA-4753-99C7-31C3E7B5D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CFF62-08ED-453C-8C01-B92CF5354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62CB3-D6F5-4874-9A33-F2CDDE84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B5572-0B4E-47C3-9570-23D3CEF2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E16FA-C415-479F-8197-78E1B44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903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38432-F80C-4439-9E62-9F0F1DAF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31088-570A-496E-A97E-442FCCE81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79B1-B4E4-4857-A111-964D0D6DE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A2F3-BF46-4223-8368-B788E003980A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C9104-698B-40F1-B4BC-7E5340F45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FDAC-A4E4-4987-9161-A53828BC9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77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2247DBC-39C8-4C8B-BB7C-BCAFCE570368}"/>
              </a:ext>
            </a:extLst>
          </p:cNvPr>
          <p:cNvGrpSpPr/>
          <p:nvPr/>
        </p:nvGrpSpPr>
        <p:grpSpPr>
          <a:xfrm>
            <a:off x="2078368" y="810116"/>
            <a:ext cx="7697228" cy="842403"/>
            <a:chOff x="2078368" y="810116"/>
            <a:chExt cx="7697228" cy="84240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5CC8B69-9292-41BC-ACCD-C5762CEE74FB}"/>
                </a:ext>
              </a:extLst>
            </p:cNvPr>
            <p:cNvGrpSpPr/>
            <p:nvPr/>
          </p:nvGrpSpPr>
          <p:grpSpPr>
            <a:xfrm>
              <a:off x="2078368" y="810116"/>
              <a:ext cx="4567960" cy="842403"/>
              <a:chOff x="2116234" y="809624"/>
              <a:chExt cx="4567960" cy="84240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2A744AD-E195-43DE-BDAE-9EF89199C5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6485"/>
              <a:stretch/>
            </p:blipFill>
            <p:spPr>
              <a:xfrm>
                <a:off x="2116234" y="1068578"/>
                <a:ext cx="1908693" cy="516849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5CB6A4-B4B0-44C8-9B24-406C6DCE4CDE}"/>
                  </a:ext>
                </a:extLst>
              </p:cNvPr>
              <p:cNvSpPr txBox="1"/>
              <p:nvPr/>
            </p:nvSpPr>
            <p:spPr>
              <a:xfrm>
                <a:off x="4917742" y="827371"/>
                <a:ext cx="69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Press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2DC0776-C7D0-446C-9E47-B55D9D94E81C}"/>
                  </a:ext>
                </a:extLst>
              </p:cNvPr>
              <p:cNvGrpSpPr/>
              <p:nvPr/>
            </p:nvGrpSpPr>
            <p:grpSpPr>
              <a:xfrm>
                <a:off x="5628186" y="809624"/>
                <a:ext cx="665161" cy="369332"/>
                <a:chOff x="5487401" y="1855555"/>
                <a:chExt cx="665161" cy="369332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C0FFBD2-FA58-4887-A4A2-5D09D8C6BDEA}"/>
                    </a:ext>
                  </a:extLst>
                </p:cNvPr>
                <p:cNvSpPr/>
                <p:nvPr/>
              </p:nvSpPr>
              <p:spPr>
                <a:xfrm>
                  <a:off x="5487401" y="1919329"/>
                  <a:ext cx="608599" cy="277278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9416ED0-FAF5-40B3-AB54-F7283173CFCA}"/>
                    </a:ext>
                  </a:extLst>
                </p:cNvPr>
                <p:cNvSpPr txBox="1"/>
                <p:nvPr/>
              </p:nvSpPr>
              <p:spPr>
                <a:xfrm>
                  <a:off x="5544553" y="1855555"/>
                  <a:ext cx="608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Tab</a:t>
                  </a:r>
                </a:p>
              </p:txBody>
            </p:sp>
          </p:grp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04C2CCCD-DF08-432C-834E-0170D56523AC}"/>
                  </a:ext>
                </a:extLst>
              </p:cNvPr>
              <p:cNvSpPr/>
              <p:nvPr/>
            </p:nvSpPr>
            <p:spPr>
              <a:xfrm>
                <a:off x="4775502" y="1135178"/>
                <a:ext cx="1908692" cy="516849"/>
              </a:xfrm>
              <a:prstGeom prst="rightArrow">
                <a:avLst>
                  <a:gd name="adj1" fmla="val 46352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8C4A118-D40D-4045-B2DB-21275DA3D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296" y="1101930"/>
              <a:ext cx="2627300" cy="507023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339FDA-967B-4D75-A1C5-C6F2E2E72E94}"/>
              </a:ext>
            </a:extLst>
          </p:cNvPr>
          <p:cNvGrpSpPr/>
          <p:nvPr/>
        </p:nvGrpSpPr>
        <p:grpSpPr>
          <a:xfrm>
            <a:off x="1626585" y="2313001"/>
            <a:ext cx="7960335" cy="840447"/>
            <a:chOff x="1626585" y="2313001"/>
            <a:chExt cx="7960335" cy="84044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FB724A4-E88C-41CC-8E17-0481FE82D15D}"/>
                </a:ext>
              </a:extLst>
            </p:cNvPr>
            <p:cNvGrpSpPr/>
            <p:nvPr/>
          </p:nvGrpSpPr>
          <p:grpSpPr>
            <a:xfrm>
              <a:off x="4780578" y="2313001"/>
              <a:ext cx="1943415" cy="840447"/>
              <a:chOff x="4780578" y="2313001"/>
              <a:chExt cx="1943415" cy="840447"/>
            </a:xfrm>
          </p:grpSpPr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1A69C996-906E-478A-AB85-47116E1A0887}"/>
                  </a:ext>
                </a:extLst>
              </p:cNvPr>
              <p:cNvSpPr/>
              <p:nvPr/>
            </p:nvSpPr>
            <p:spPr>
              <a:xfrm>
                <a:off x="4815301" y="2636599"/>
                <a:ext cx="1908692" cy="516849"/>
              </a:xfrm>
              <a:prstGeom prst="rightArrow">
                <a:avLst>
                  <a:gd name="adj1" fmla="val 46352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5D8121-0650-4768-96CD-D98AC1B73B6C}"/>
                  </a:ext>
                </a:extLst>
              </p:cNvPr>
              <p:cNvSpPr txBox="1"/>
              <p:nvPr/>
            </p:nvSpPr>
            <p:spPr>
              <a:xfrm>
                <a:off x="4780578" y="2330748"/>
                <a:ext cx="69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Press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427D93D-F745-4CDB-B79A-E115AC26168E}"/>
                  </a:ext>
                </a:extLst>
              </p:cNvPr>
              <p:cNvGrpSpPr/>
              <p:nvPr/>
            </p:nvGrpSpPr>
            <p:grpSpPr>
              <a:xfrm>
                <a:off x="5491022" y="2313001"/>
                <a:ext cx="917735" cy="369332"/>
                <a:chOff x="5485946" y="3275526"/>
                <a:chExt cx="917735" cy="369332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C8BB293-452E-467B-9DCF-1256886BA6F4}"/>
                    </a:ext>
                  </a:extLst>
                </p:cNvPr>
                <p:cNvSpPr/>
                <p:nvPr/>
              </p:nvSpPr>
              <p:spPr>
                <a:xfrm>
                  <a:off x="5485946" y="3339300"/>
                  <a:ext cx="828494" cy="277278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6C4930D-0549-43F1-9DA5-C7AD4E5D0553}"/>
                    </a:ext>
                  </a:extLst>
                </p:cNvPr>
                <p:cNvSpPr txBox="1"/>
                <p:nvPr/>
              </p:nvSpPr>
              <p:spPr>
                <a:xfrm>
                  <a:off x="5502571" y="3275526"/>
                  <a:ext cx="9011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Delete</a:t>
                  </a:r>
                </a:p>
              </p:txBody>
            </p:sp>
          </p:grp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7EB6A8-E7E7-412D-A4CC-DAF246216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296" y="2632502"/>
              <a:ext cx="2438624" cy="52094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5BD77D4-5E47-4E8A-9243-54239DA98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6585" y="2636598"/>
              <a:ext cx="2678214" cy="516849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21EC56-C8FF-4457-83E2-3CB82F4F936D}"/>
              </a:ext>
            </a:extLst>
          </p:cNvPr>
          <p:cNvGrpSpPr/>
          <p:nvPr/>
        </p:nvGrpSpPr>
        <p:grpSpPr>
          <a:xfrm>
            <a:off x="1754646" y="3931467"/>
            <a:ext cx="8123435" cy="842403"/>
            <a:chOff x="1754646" y="3931467"/>
            <a:chExt cx="8123435" cy="8424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54A0DCA-1D94-497C-A8C7-54966229A342}"/>
                </a:ext>
              </a:extLst>
            </p:cNvPr>
            <p:cNvGrpSpPr/>
            <p:nvPr/>
          </p:nvGrpSpPr>
          <p:grpSpPr>
            <a:xfrm>
              <a:off x="4772793" y="3931467"/>
              <a:ext cx="1908692" cy="842403"/>
              <a:chOff x="4772793" y="3931467"/>
              <a:chExt cx="1908692" cy="842403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4F47AAA-8A46-4C5D-9F3E-30E83410B82D}"/>
                  </a:ext>
                </a:extLst>
              </p:cNvPr>
              <p:cNvSpPr txBox="1"/>
              <p:nvPr/>
            </p:nvSpPr>
            <p:spPr>
              <a:xfrm>
                <a:off x="4915033" y="3949214"/>
                <a:ext cx="69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Press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4DD8D73-ADE3-4405-9BDD-CF4238CBE215}"/>
                  </a:ext>
                </a:extLst>
              </p:cNvPr>
              <p:cNvGrpSpPr/>
              <p:nvPr/>
            </p:nvGrpSpPr>
            <p:grpSpPr>
              <a:xfrm>
                <a:off x="5625477" y="3931467"/>
                <a:ext cx="665161" cy="369332"/>
                <a:chOff x="5487401" y="1855555"/>
                <a:chExt cx="665161" cy="369332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CE2AF899-420B-49E2-B69B-D8AA23B2DAD3}"/>
                    </a:ext>
                  </a:extLst>
                </p:cNvPr>
                <p:cNvSpPr/>
                <p:nvPr/>
              </p:nvSpPr>
              <p:spPr>
                <a:xfrm>
                  <a:off x="5487401" y="1919329"/>
                  <a:ext cx="608599" cy="277278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02C4550-399A-4E15-B30C-B6074B8FA516}"/>
                    </a:ext>
                  </a:extLst>
                </p:cNvPr>
                <p:cNvSpPr txBox="1"/>
                <p:nvPr/>
              </p:nvSpPr>
              <p:spPr>
                <a:xfrm>
                  <a:off x="5544553" y="1855555"/>
                  <a:ext cx="608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Tab</a:t>
                  </a:r>
                </a:p>
              </p:txBody>
            </p:sp>
          </p:grpSp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B44396F8-0987-4A76-9433-73D0623AE705}"/>
                  </a:ext>
                </a:extLst>
              </p:cNvPr>
              <p:cNvSpPr/>
              <p:nvPr/>
            </p:nvSpPr>
            <p:spPr>
              <a:xfrm>
                <a:off x="4772793" y="4257021"/>
                <a:ext cx="1908692" cy="516849"/>
              </a:xfrm>
              <a:prstGeom prst="rightArrow">
                <a:avLst>
                  <a:gd name="adj1" fmla="val 46352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DD918A6-A50B-4384-87A7-0326A4755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2332" y="4204126"/>
              <a:ext cx="2805749" cy="51684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50F0E15-1649-4851-9CD9-7095AE10C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646" y="4204126"/>
              <a:ext cx="2627300" cy="507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936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3E5ED-5006-45A8-81DA-52C84B7E4D11}"/>
              </a:ext>
            </a:extLst>
          </p:cNvPr>
          <p:cNvGrpSpPr/>
          <p:nvPr/>
        </p:nvGrpSpPr>
        <p:grpSpPr>
          <a:xfrm>
            <a:off x="3547061" y="3396181"/>
            <a:ext cx="4632948" cy="842403"/>
            <a:chOff x="3464805" y="809624"/>
            <a:chExt cx="4632948" cy="8424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5CB6A4-B4B0-44C8-9B24-406C6DCE4CDE}"/>
                </a:ext>
              </a:extLst>
            </p:cNvPr>
            <p:cNvSpPr txBox="1"/>
            <p:nvPr/>
          </p:nvSpPr>
          <p:spPr>
            <a:xfrm>
              <a:off x="4917742" y="827371"/>
              <a:ext cx="697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Press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2DC0776-C7D0-446C-9E47-B55D9D94E81C}"/>
                </a:ext>
              </a:extLst>
            </p:cNvPr>
            <p:cNvGrpSpPr/>
            <p:nvPr/>
          </p:nvGrpSpPr>
          <p:grpSpPr>
            <a:xfrm>
              <a:off x="5628186" y="809624"/>
              <a:ext cx="665161" cy="369332"/>
              <a:chOff x="5487401" y="1855555"/>
              <a:chExt cx="665161" cy="36933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C0FFBD2-FA58-4887-A4A2-5D09D8C6BDEA}"/>
                  </a:ext>
                </a:extLst>
              </p:cNvPr>
              <p:cNvSpPr/>
              <p:nvPr/>
            </p:nvSpPr>
            <p:spPr>
              <a:xfrm>
                <a:off x="5487401" y="1919329"/>
                <a:ext cx="608599" cy="277278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416ED0-FAF5-40B3-AB54-F7283173CFCA}"/>
                  </a:ext>
                </a:extLst>
              </p:cNvPr>
              <p:cNvSpPr txBox="1"/>
              <p:nvPr/>
            </p:nvSpPr>
            <p:spPr>
              <a:xfrm>
                <a:off x="5544553" y="1855555"/>
                <a:ext cx="608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Tab</a:t>
                </a:r>
              </a:p>
            </p:txBody>
          </p:sp>
        </p:grp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04C2CCCD-DF08-432C-834E-0170D56523AC}"/>
                </a:ext>
              </a:extLst>
            </p:cNvPr>
            <p:cNvSpPr/>
            <p:nvPr/>
          </p:nvSpPr>
          <p:spPr>
            <a:xfrm>
              <a:off x="4775502" y="1135178"/>
              <a:ext cx="1908692" cy="516849"/>
            </a:xfrm>
            <a:prstGeom prst="rightArrow">
              <a:avLst>
                <a:gd name="adj1" fmla="val 4635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0022DF7-933E-4D2B-98F5-623845283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805" y="1135177"/>
              <a:ext cx="1035021" cy="51032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51C18F9-9279-4F3F-A3DB-A68DAF013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836"/>
            <a:stretch/>
          </p:blipFill>
          <p:spPr>
            <a:xfrm>
              <a:off x="6959870" y="1135178"/>
              <a:ext cx="1137883" cy="51032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6BA606-97F7-4851-8A54-3DA5FD886401}"/>
              </a:ext>
            </a:extLst>
          </p:cNvPr>
          <p:cNvGrpSpPr/>
          <p:nvPr/>
        </p:nvGrpSpPr>
        <p:grpSpPr>
          <a:xfrm>
            <a:off x="3547061" y="4822562"/>
            <a:ext cx="4563971" cy="842403"/>
            <a:chOff x="3478084" y="2861787"/>
            <a:chExt cx="4563971" cy="84240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CAC678-D960-4F53-98ED-13359ACC4653}"/>
                </a:ext>
              </a:extLst>
            </p:cNvPr>
            <p:cNvSpPr txBox="1"/>
            <p:nvPr/>
          </p:nvSpPr>
          <p:spPr>
            <a:xfrm>
              <a:off x="4917742" y="2879534"/>
              <a:ext cx="697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Press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B4BEC0F-E5E0-4BAD-A8D1-882B99D3E9EC}"/>
                </a:ext>
              </a:extLst>
            </p:cNvPr>
            <p:cNvGrpSpPr/>
            <p:nvPr/>
          </p:nvGrpSpPr>
          <p:grpSpPr>
            <a:xfrm>
              <a:off x="5628186" y="2861787"/>
              <a:ext cx="665161" cy="369332"/>
              <a:chOff x="5487401" y="1855555"/>
              <a:chExt cx="665161" cy="36933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DE919B-3607-4984-A729-8E4E21DC366A}"/>
                  </a:ext>
                </a:extLst>
              </p:cNvPr>
              <p:cNvSpPr/>
              <p:nvPr/>
            </p:nvSpPr>
            <p:spPr>
              <a:xfrm>
                <a:off x="5487401" y="1919329"/>
                <a:ext cx="608599" cy="277278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71B959C-6F01-49DD-A279-03DE3BEFB01F}"/>
                  </a:ext>
                </a:extLst>
              </p:cNvPr>
              <p:cNvSpPr txBox="1"/>
              <p:nvPr/>
            </p:nvSpPr>
            <p:spPr>
              <a:xfrm>
                <a:off x="5544553" y="1855555"/>
                <a:ext cx="608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Tab</a:t>
                </a:r>
              </a:p>
            </p:txBody>
          </p:sp>
        </p:grp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A28EB64A-9ACA-4503-AA90-DCC6BA7A9499}"/>
                </a:ext>
              </a:extLst>
            </p:cNvPr>
            <p:cNvSpPr/>
            <p:nvPr/>
          </p:nvSpPr>
          <p:spPr>
            <a:xfrm>
              <a:off x="4775502" y="3187341"/>
              <a:ext cx="1908692" cy="516849"/>
            </a:xfrm>
            <a:prstGeom prst="rightArrow">
              <a:avLst>
                <a:gd name="adj1" fmla="val 4635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23D79C-7738-40C1-9F23-09D785DD58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5320"/>
            <a:stretch/>
          </p:blipFill>
          <p:spPr>
            <a:xfrm>
              <a:off x="3478084" y="3172322"/>
              <a:ext cx="1021742" cy="51335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4A8E377-D78A-4260-92BD-83BFAFEBFC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900"/>
            <a:stretch/>
          </p:blipFill>
          <p:spPr>
            <a:xfrm>
              <a:off x="6964841" y="3187341"/>
              <a:ext cx="1077214" cy="506829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512C225-E1C2-4FAE-84F4-D9A6304E6A65}"/>
              </a:ext>
            </a:extLst>
          </p:cNvPr>
          <p:cNvGrpSpPr/>
          <p:nvPr/>
        </p:nvGrpSpPr>
        <p:grpSpPr>
          <a:xfrm>
            <a:off x="423069" y="1300760"/>
            <a:ext cx="11551308" cy="848286"/>
            <a:chOff x="423069" y="1300760"/>
            <a:chExt cx="11551308" cy="84828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CAF88F-48E9-4E3B-80EF-5B69CA464086}"/>
                </a:ext>
              </a:extLst>
            </p:cNvPr>
            <p:cNvGrpSpPr/>
            <p:nvPr/>
          </p:nvGrpSpPr>
          <p:grpSpPr>
            <a:xfrm>
              <a:off x="423069" y="1300760"/>
              <a:ext cx="8383753" cy="848286"/>
              <a:chOff x="356779" y="4082305"/>
              <a:chExt cx="8383753" cy="848286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7E4B6D4-FF6C-4EF1-87DB-AB18C75CA3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3587"/>
              <a:stretch/>
            </p:blipFill>
            <p:spPr>
              <a:xfrm>
                <a:off x="356779" y="4407859"/>
                <a:ext cx="1397602" cy="516849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A471580-78FA-413F-BF9A-1FADAF76FCCC}"/>
                  </a:ext>
                </a:extLst>
              </p:cNvPr>
              <p:cNvSpPr txBox="1"/>
              <p:nvPr/>
            </p:nvSpPr>
            <p:spPr>
              <a:xfrm>
                <a:off x="1909489" y="4105935"/>
                <a:ext cx="69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Press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5F5B049-55AD-4F62-B795-8CAEBE81C1DA}"/>
                  </a:ext>
                </a:extLst>
              </p:cNvPr>
              <p:cNvGrpSpPr/>
              <p:nvPr/>
            </p:nvGrpSpPr>
            <p:grpSpPr>
              <a:xfrm>
                <a:off x="2619933" y="4088188"/>
                <a:ext cx="674588" cy="369332"/>
                <a:chOff x="5487401" y="1855555"/>
                <a:chExt cx="674588" cy="369332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C0FB4F6-8B7F-470D-B570-94FD893D2DD3}"/>
                    </a:ext>
                  </a:extLst>
                </p:cNvPr>
                <p:cNvSpPr/>
                <p:nvPr/>
              </p:nvSpPr>
              <p:spPr>
                <a:xfrm>
                  <a:off x="5487401" y="1919329"/>
                  <a:ext cx="608599" cy="277278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14E565E-147E-40FA-BFB6-6A3CFCE7D46C}"/>
                    </a:ext>
                  </a:extLst>
                </p:cNvPr>
                <p:cNvSpPr txBox="1"/>
                <p:nvPr/>
              </p:nvSpPr>
              <p:spPr>
                <a:xfrm>
                  <a:off x="5553980" y="1855555"/>
                  <a:ext cx="608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Tab</a:t>
                  </a:r>
                </a:p>
              </p:txBody>
            </p:sp>
          </p:grp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1593CD46-5A4B-44A6-8457-78C780EE665D}"/>
                  </a:ext>
                </a:extLst>
              </p:cNvPr>
              <p:cNvSpPr/>
              <p:nvPr/>
            </p:nvSpPr>
            <p:spPr>
              <a:xfrm>
                <a:off x="1896621" y="4413742"/>
                <a:ext cx="1779320" cy="516849"/>
              </a:xfrm>
              <a:prstGeom prst="rightArrow">
                <a:avLst>
                  <a:gd name="adj1" fmla="val 46352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28301E-B433-4FFB-A444-1642BBC380B9}"/>
                  </a:ext>
                </a:extLst>
              </p:cNvPr>
              <p:cNvSpPr txBox="1"/>
              <p:nvPr/>
            </p:nvSpPr>
            <p:spPr>
              <a:xfrm>
                <a:off x="6974080" y="4100052"/>
                <a:ext cx="69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Press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ECCF30E-47F4-4170-BD2A-A8B696525CEA}"/>
                  </a:ext>
                </a:extLst>
              </p:cNvPr>
              <p:cNvGrpSpPr/>
              <p:nvPr/>
            </p:nvGrpSpPr>
            <p:grpSpPr>
              <a:xfrm>
                <a:off x="7684524" y="4082305"/>
                <a:ext cx="665161" cy="369332"/>
                <a:chOff x="5487401" y="1855555"/>
                <a:chExt cx="665161" cy="369332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6870CF6-5DD0-43BA-A591-33C405A29E44}"/>
                    </a:ext>
                  </a:extLst>
                </p:cNvPr>
                <p:cNvSpPr/>
                <p:nvPr/>
              </p:nvSpPr>
              <p:spPr>
                <a:xfrm>
                  <a:off x="5487401" y="1919329"/>
                  <a:ext cx="608599" cy="277278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5B8830E-0C41-42CF-8185-390B886D4347}"/>
                    </a:ext>
                  </a:extLst>
                </p:cNvPr>
                <p:cNvSpPr txBox="1"/>
                <p:nvPr/>
              </p:nvSpPr>
              <p:spPr>
                <a:xfrm>
                  <a:off x="5544553" y="1855555"/>
                  <a:ext cx="608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Tab</a:t>
                  </a:r>
                </a:p>
              </p:txBody>
            </p:sp>
          </p:grp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84ED6C01-D6AE-4E98-B055-0391D787E8D0}"/>
                  </a:ext>
                </a:extLst>
              </p:cNvPr>
              <p:cNvSpPr/>
              <p:nvPr/>
            </p:nvSpPr>
            <p:spPr>
              <a:xfrm>
                <a:off x="6961212" y="4407859"/>
                <a:ext cx="1779320" cy="516849"/>
              </a:xfrm>
              <a:prstGeom prst="rightArrow">
                <a:avLst>
                  <a:gd name="adj1" fmla="val 46352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F8B5F8E-87DC-47FE-8AC8-1BA0C85FD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7513" y="1608914"/>
              <a:ext cx="3021839" cy="53424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C58AD38-48D8-4154-9265-F39F409BE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7840" y="1590839"/>
              <a:ext cx="3016537" cy="552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148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5DB0F50-EAE5-467D-8D99-EE72E165A814}"/>
              </a:ext>
            </a:extLst>
          </p:cNvPr>
          <p:cNvGrpSpPr/>
          <p:nvPr/>
        </p:nvGrpSpPr>
        <p:grpSpPr>
          <a:xfrm>
            <a:off x="3411509" y="615532"/>
            <a:ext cx="4574924" cy="851066"/>
            <a:chOff x="3639264" y="3396181"/>
            <a:chExt cx="4574924" cy="85106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243E5ED-5006-45A8-81DA-52C84B7E4D11}"/>
                </a:ext>
              </a:extLst>
            </p:cNvPr>
            <p:cNvGrpSpPr/>
            <p:nvPr/>
          </p:nvGrpSpPr>
          <p:grpSpPr>
            <a:xfrm>
              <a:off x="4857758" y="3396181"/>
              <a:ext cx="1908692" cy="842403"/>
              <a:chOff x="4775502" y="809624"/>
              <a:chExt cx="1908692" cy="84240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5CB6A4-B4B0-44C8-9B24-406C6DCE4CDE}"/>
                  </a:ext>
                </a:extLst>
              </p:cNvPr>
              <p:cNvSpPr txBox="1"/>
              <p:nvPr/>
            </p:nvSpPr>
            <p:spPr>
              <a:xfrm>
                <a:off x="4917742" y="827371"/>
                <a:ext cx="69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Press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2DC0776-C7D0-446C-9E47-B55D9D94E81C}"/>
                  </a:ext>
                </a:extLst>
              </p:cNvPr>
              <p:cNvGrpSpPr/>
              <p:nvPr/>
            </p:nvGrpSpPr>
            <p:grpSpPr>
              <a:xfrm>
                <a:off x="5628186" y="809624"/>
                <a:ext cx="665161" cy="369332"/>
                <a:chOff x="5487401" y="1855555"/>
                <a:chExt cx="665161" cy="369332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C0FFBD2-FA58-4887-A4A2-5D09D8C6BDEA}"/>
                    </a:ext>
                  </a:extLst>
                </p:cNvPr>
                <p:cNvSpPr/>
                <p:nvPr/>
              </p:nvSpPr>
              <p:spPr>
                <a:xfrm>
                  <a:off x="5487401" y="1919329"/>
                  <a:ext cx="608599" cy="277278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9416ED0-FAF5-40B3-AB54-F7283173CFCA}"/>
                    </a:ext>
                  </a:extLst>
                </p:cNvPr>
                <p:cNvSpPr txBox="1"/>
                <p:nvPr/>
              </p:nvSpPr>
              <p:spPr>
                <a:xfrm>
                  <a:off x="5544553" y="1855555"/>
                  <a:ext cx="608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Tab</a:t>
                  </a:r>
                </a:p>
              </p:txBody>
            </p:sp>
          </p:grp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04C2CCCD-DF08-432C-834E-0170D56523AC}"/>
                  </a:ext>
                </a:extLst>
              </p:cNvPr>
              <p:cNvSpPr/>
              <p:nvPr/>
            </p:nvSpPr>
            <p:spPr>
              <a:xfrm>
                <a:off x="4775502" y="1135178"/>
                <a:ext cx="1908692" cy="516849"/>
              </a:xfrm>
              <a:prstGeom prst="rightArrow">
                <a:avLst>
                  <a:gd name="adj1" fmla="val 46352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D8FADF-ECAF-479E-8F70-B7E8166BA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9264" y="3737233"/>
              <a:ext cx="837336" cy="51001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EF48E6-BA05-4AC6-983A-5805EA23B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370" y="3708473"/>
              <a:ext cx="1173818" cy="530111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DB65010-F056-4CEA-AAD6-C66ED34915DF}"/>
              </a:ext>
            </a:extLst>
          </p:cNvPr>
          <p:cNvGrpSpPr/>
          <p:nvPr/>
        </p:nvGrpSpPr>
        <p:grpSpPr>
          <a:xfrm>
            <a:off x="1821673" y="3360428"/>
            <a:ext cx="8199753" cy="860223"/>
            <a:chOff x="1821673" y="3243261"/>
            <a:chExt cx="8199753" cy="86022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86BA606-97F7-4851-8A54-3DA5FD886401}"/>
                </a:ext>
              </a:extLst>
            </p:cNvPr>
            <p:cNvGrpSpPr/>
            <p:nvPr/>
          </p:nvGrpSpPr>
          <p:grpSpPr>
            <a:xfrm>
              <a:off x="2834511" y="3243261"/>
              <a:ext cx="1908692" cy="842403"/>
              <a:chOff x="4775502" y="2861787"/>
              <a:chExt cx="1908692" cy="842403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2CAC678-D960-4F53-98ED-13359ACC4653}"/>
                  </a:ext>
                </a:extLst>
              </p:cNvPr>
              <p:cNvSpPr txBox="1"/>
              <p:nvPr/>
            </p:nvSpPr>
            <p:spPr>
              <a:xfrm>
                <a:off x="4917742" y="2879534"/>
                <a:ext cx="69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Press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B4BEC0F-E5E0-4BAD-A8D1-882B99D3E9EC}"/>
                  </a:ext>
                </a:extLst>
              </p:cNvPr>
              <p:cNvGrpSpPr/>
              <p:nvPr/>
            </p:nvGrpSpPr>
            <p:grpSpPr>
              <a:xfrm>
                <a:off x="5628186" y="2861787"/>
                <a:ext cx="665161" cy="369332"/>
                <a:chOff x="5487401" y="1855555"/>
                <a:chExt cx="665161" cy="369332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DE919B-3607-4984-A729-8E4E21DC366A}"/>
                    </a:ext>
                  </a:extLst>
                </p:cNvPr>
                <p:cNvSpPr/>
                <p:nvPr/>
              </p:nvSpPr>
              <p:spPr>
                <a:xfrm>
                  <a:off x="5487401" y="1919329"/>
                  <a:ext cx="608599" cy="277278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71B959C-6F01-49DD-A279-03DE3BEFB01F}"/>
                    </a:ext>
                  </a:extLst>
                </p:cNvPr>
                <p:cNvSpPr txBox="1"/>
                <p:nvPr/>
              </p:nvSpPr>
              <p:spPr>
                <a:xfrm>
                  <a:off x="5544553" y="1855555"/>
                  <a:ext cx="608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Tab</a:t>
                  </a:r>
                </a:p>
              </p:txBody>
            </p:sp>
          </p:grpSp>
          <p:sp>
            <p:nvSpPr>
              <p:cNvPr id="47" name="Arrow: Right 46">
                <a:extLst>
                  <a:ext uri="{FF2B5EF4-FFF2-40B4-BE49-F238E27FC236}">
                    <a16:creationId xmlns:a16="http://schemas.microsoft.com/office/drawing/2014/main" id="{A28EB64A-9ACA-4503-AA90-DCC6BA7A9499}"/>
                  </a:ext>
                </a:extLst>
              </p:cNvPr>
              <p:cNvSpPr/>
              <p:nvPr/>
            </p:nvSpPr>
            <p:spPr>
              <a:xfrm>
                <a:off x="4775502" y="3187341"/>
                <a:ext cx="1908692" cy="516849"/>
              </a:xfrm>
              <a:prstGeom prst="rightArrow">
                <a:avLst>
                  <a:gd name="adj1" fmla="val 46352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1106C0-982E-4621-AF24-2844F809BEC9}"/>
                </a:ext>
              </a:extLst>
            </p:cNvPr>
            <p:cNvGrpSpPr/>
            <p:nvPr/>
          </p:nvGrpSpPr>
          <p:grpSpPr>
            <a:xfrm>
              <a:off x="6654739" y="3261008"/>
              <a:ext cx="1908692" cy="842403"/>
              <a:chOff x="4775502" y="2861787"/>
              <a:chExt cx="1908692" cy="84240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EF67438-3A04-4E02-85DE-CADB0573DE7C}"/>
                  </a:ext>
                </a:extLst>
              </p:cNvPr>
              <p:cNvSpPr txBox="1"/>
              <p:nvPr/>
            </p:nvSpPr>
            <p:spPr>
              <a:xfrm>
                <a:off x="4917742" y="2879534"/>
                <a:ext cx="69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Press</a:t>
                </a: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08898C8-10A5-4F4B-B9FB-61CD6A778B4D}"/>
                  </a:ext>
                </a:extLst>
              </p:cNvPr>
              <p:cNvGrpSpPr/>
              <p:nvPr/>
            </p:nvGrpSpPr>
            <p:grpSpPr>
              <a:xfrm>
                <a:off x="5628186" y="2861787"/>
                <a:ext cx="665161" cy="369332"/>
                <a:chOff x="5487401" y="1855555"/>
                <a:chExt cx="665161" cy="369332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B1AC194-26E6-4924-964C-63FF1D6055FF}"/>
                    </a:ext>
                  </a:extLst>
                </p:cNvPr>
                <p:cNvSpPr/>
                <p:nvPr/>
              </p:nvSpPr>
              <p:spPr>
                <a:xfrm>
                  <a:off x="5487401" y="1919329"/>
                  <a:ext cx="608599" cy="277278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A662AB0-6F06-48A8-94C6-C15DC4B4AE19}"/>
                    </a:ext>
                  </a:extLst>
                </p:cNvPr>
                <p:cNvSpPr txBox="1"/>
                <p:nvPr/>
              </p:nvSpPr>
              <p:spPr>
                <a:xfrm>
                  <a:off x="5544553" y="1855555"/>
                  <a:ext cx="608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Tab</a:t>
                  </a:r>
                </a:p>
              </p:txBody>
            </p:sp>
          </p:grpSp>
          <p:sp>
            <p:nvSpPr>
              <p:cNvPr id="51" name="Arrow: Right 50">
                <a:extLst>
                  <a:ext uri="{FF2B5EF4-FFF2-40B4-BE49-F238E27FC236}">
                    <a16:creationId xmlns:a16="http://schemas.microsoft.com/office/drawing/2014/main" id="{04BC68E3-FEAF-4E17-A1C8-C6C330652B43}"/>
                  </a:ext>
                </a:extLst>
              </p:cNvPr>
              <p:cNvSpPr/>
              <p:nvPr/>
            </p:nvSpPr>
            <p:spPr>
              <a:xfrm>
                <a:off x="4775502" y="3187341"/>
                <a:ext cx="1908692" cy="516849"/>
              </a:xfrm>
              <a:prstGeom prst="rightArrow">
                <a:avLst>
                  <a:gd name="adj1" fmla="val 46352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71D4AA0-14D5-4065-8EC7-B83AC2C5D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1673" y="3566515"/>
              <a:ext cx="622953" cy="53396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5E536ED-2B75-4657-B913-2C228149C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089" y="3566515"/>
              <a:ext cx="1131764" cy="53696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5F55FE1-7786-4D9F-AEAD-7A5B3FC01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8"/>
            <a:stretch/>
          </p:blipFill>
          <p:spPr>
            <a:xfrm>
              <a:off x="8889662" y="3566515"/>
              <a:ext cx="1131764" cy="53696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764F42-259C-47C8-8C33-0F73C3AB9E7F}"/>
              </a:ext>
            </a:extLst>
          </p:cNvPr>
          <p:cNvGrpSpPr/>
          <p:nvPr/>
        </p:nvGrpSpPr>
        <p:grpSpPr>
          <a:xfrm>
            <a:off x="1812313" y="1954808"/>
            <a:ext cx="8243398" cy="843038"/>
            <a:chOff x="1812313" y="4998450"/>
            <a:chExt cx="8243398" cy="84303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F9777AD-C6DD-4FFC-A4D1-BC793F22BE75}"/>
                </a:ext>
              </a:extLst>
            </p:cNvPr>
            <p:cNvGrpSpPr/>
            <p:nvPr/>
          </p:nvGrpSpPr>
          <p:grpSpPr>
            <a:xfrm>
              <a:off x="2881278" y="4998450"/>
              <a:ext cx="1908692" cy="842403"/>
              <a:chOff x="4775502" y="2861787"/>
              <a:chExt cx="1908692" cy="842403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C1A84CF-68B7-40F8-AC21-16A2FCE31382}"/>
                  </a:ext>
                </a:extLst>
              </p:cNvPr>
              <p:cNvSpPr txBox="1"/>
              <p:nvPr/>
            </p:nvSpPr>
            <p:spPr>
              <a:xfrm>
                <a:off x="4917742" y="2879534"/>
                <a:ext cx="69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Press</a:t>
                </a: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F724826-C304-4A40-BB37-B63A34C41AF2}"/>
                  </a:ext>
                </a:extLst>
              </p:cNvPr>
              <p:cNvGrpSpPr/>
              <p:nvPr/>
            </p:nvGrpSpPr>
            <p:grpSpPr>
              <a:xfrm>
                <a:off x="5628186" y="2861787"/>
                <a:ext cx="665161" cy="369332"/>
                <a:chOff x="5487401" y="1855555"/>
                <a:chExt cx="665161" cy="369332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B354342-3260-4F98-8D9A-2298B85C93D6}"/>
                    </a:ext>
                  </a:extLst>
                </p:cNvPr>
                <p:cNvSpPr/>
                <p:nvPr/>
              </p:nvSpPr>
              <p:spPr>
                <a:xfrm>
                  <a:off x="5487401" y="1919329"/>
                  <a:ext cx="608599" cy="277278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38E59E3-B436-460D-B2BE-E874EE0CB4E8}"/>
                    </a:ext>
                  </a:extLst>
                </p:cNvPr>
                <p:cNvSpPr txBox="1"/>
                <p:nvPr/>
              </p:nvSpPr>
              <p:spPr>
                <a:xfrm>
                  <a:off x="5544553" y="1855555"/>
                  <a:ext cx="608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Tab</a:t>
                  </a:r>
                </a:p>
              </p:txBody>
            </p:sp>
          </p:grpSp>
          <p:sp>
            <p:nvSpPr>
              <p:cNvPr id="69" name="Arrow: Right 68">
                <a:extLst>
                  <a:ext uri="{FF2B5EF4-FFF2-40B4-BE49-F238E27FC236}">
                    <a16:creationId xmlns:a16="http://schemas.microsoft.com/office/drawing/2014/main" id="{98F7D9BA-A95A-40C3-8488-38965E536ABF}"/>
                  </a:ext>
                </a:extLst>
              </p:cNvPr>
              <p:cNvSpPr/>
              <p:nvPr/>
            </p:nvSpPr>
            <p:spPr>
              <a:xfrm>
                <a:off x="4775502" y="3187341"/>
                <a:ext cx="1908692" cy="516849"/>
              </a:xfrm>
              <a:prstGeom prst="rightArrow">
                <a:avLst>
                  <a:gd name="adj1" fmla="val 46352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595FEB63-05DA-47E5-B715-37C405449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313" y="5302012"/>
              <a:ext cx="695967" cy="5184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737C5F7-B4AB-4E10-840D-96CC3CB55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2968" y="5307082"/>
              <a:ext cx="1072006" cy="51335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DB142EB-08A3-46B7-9257-D8F73DB90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9662" y="5297918"/>
              <a:ext cx="1166049" cy="513355"/>
            </a:xfrm>
            <a:prstGeom prst="rect">
              <a:avLst/>
            </a:prstGeom>
          </p:spPr>
        </p:pic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5477AAB-12B9-44F8-A2DF-9A6B00487A53}"/>
                </a:ext>
              </a:extLst>
            </p:cNvPr>
            <p:cNvGrpSpPr/>
            <p:nvPr/>
          </p:nvGrpSpPr>
          <p:grpSpPr>
            <a:xfrm>
              <a:off x="6607972" y="4999085"/>
              <a:ext cx="1908692" cy="842403"/>
              <a:chOff x="4775502" y="2861787"/>
              <a:chExt cx="1908692" cy="842403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A4478A6-6C44-4C3F-9458-150A0022C141}"/>
                  </a:ext>
                </a:extLst>
              </p:cNvPr>
              <p:cNvSpPr txBox="1"/>
              <p:nvPr/>
            </p:nvSpPr>
            <p:spPr>
              <a:xfrm>
                <a:off x="4917742" y="2879534"/>
                <a:ext cx="69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Press</a:t>
                </a: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D2D1D1F-BC31-42ED-AAEA-3149D073D212}"/>
                  </a:ext>
                </a:extLst>
              </p:cNvPr>
              <p:cNvGrpSpPr/>
              <p:nvPr/>
            </p:nvGrpSpPr>
            <p:grpSpPr>
              <a:xfrm>
                <a:off x="5628186" y="2861787"/>
                <a:ext cx="665161" cy="369332"/>
                <a:chOff x="5487401" y="1855555"/>
                <a:chExt cx="665161" cy="369332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B377C04-1CE4-4709-9151-024ACDE55524}"/>
                    </a:ext>
                  </a:extLst>
                </p:cNvPr>
                <p:cNvSpPr/>
                <p:nvPr/>
              </p:nvSpPr>
              <p:spPr>
                <a:xfrm>
                  <a:off x="5487401" y="1919329"/>
                  <a:ext cx="608599" cy="277278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7A9C202-0462-446A-8F68-5D8896E380F1}"/>
                    </a:ext>
                  </a:extLst>
                </p:cNvPr>
                <p:cNvSpPr txBox="1"/>
                <p:nvPr/>
              </p:nvSpPr>
              <p:spPr>
                <a:xfrm>
                  <a:off x="5544553" y="1855555"/>
                  <a:ext cx="608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Tab</a:t>
                  </a:r>
                </a:p>
              </p:txBody>
            </p:sp>
          </p:grpSp>
          <p:sp>
            <p:nvSpPr>
              <p:cNvPr id="64" name="Arrow: Right 63">
                <a:extLst>
                  <a:ext uri="{FF2B5EF4-FFF2-40B4-BE49-F238E27FC236}">
                    <a16:creationId xmlns:a16="http://schemas.microsoft.com/office/drawing/2014/main" id="{85AC51E7-189E-48BE-AEC0-AB681D035706}"/>
                  </a:ext>
                </a:extLst>
              </p:cNvPr>
              <p:cNvSpPr/>
              <p:nvPr/>
            </p:nvSpPr>
            <p:spPr>
              <a:xfrm>
                <a:off x="4775502" y="3187341"/>
                <a:ext cx="1908692" cy="516849"/>
              </a:xfrm>
              <a:prstGeom prst="rightArrow">
                <a:avLst>
                  <a:gd name="adj1" fmla="val 46352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B42A74F-AB60-44CC-BA62-792AD3C4DE3E}"/>
              </a:ext>
            </a:extLst>
          </p:cNvPr>
          <p:cNvGrpSpPr/>
          <p:nvPr/>
        </p:nvGrpSpPr>
        <p:grpSpPr>
          <a:xfrm>
            <a:off x="1821673" y="4889191"/>
            <a:ext cx="8281719" cy="860975"/>
            <a:chOff x="1963479" y="4681088"/>
            <a:chExt cx="8281719" cy="86097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BBEAFF6-8916-44B0-84E9-47BFDE0CC7CC}"/>
                </a:ext>
              </a:extLst>
            </p:cNvPr>
            <p:cNvGrpSpPr/>
            <p:nvPr/>
          </p:nvGrpSpPr>
          <p:grpSpPr>
            <a:xfrm>
              <a:off x="2864390" y="4681088"/>
              <a:ext cx="1908692" cy="842403"/>
              <a:chOff x="4775502" y="2861787"/>
              <a:chExt cx="1908692" cy="842403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5666E04-9FAE-4D3E-860D-64D61A2DB758}"/>
                  </a:ext>
                </a:extLst>
              </p:cNvPr>
              <p:cNvSpPr txBox="1"/>
              <p:nvPr/>
            </p:nvSpPr>
            <p:spPr>
              <a:xfrm>
                <a:off x="4917742" y="2879534"/>
                <a:ext cx="69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Press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6B1806C-BAE5-4DC5-9E96-8318D4F6E102}"/>
                  </a:ext>
                </a:extLst>
              </p:cNvPr>
              <p:cNvGrpSpPr/>
              <p:nvPr/>
            </p:nvGrpSpPr>
            <p:grpSpPr>
              <a:xfrm>
                <a:off x="5628186" y="2861787"/>
                <a:ext cx="665161" cy="369332"/>
                <a:chOff x="5487401" y="1855555"/>
                <a:chExt cx="665161" cy="369332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5C4F4F0-F264-4CA2-8E95-24AE32EE024A}"/>
                    </a:ext>
                  </a:extLst>
                </p:cNvPr>
                <p:cNvSpPr/>
                <p:nvPr/>
              </p:nvSpPr>
              <p:spPr>
                <a:xfrm>
                  <a:off x="5487401" y="1919329"/>
                  <a:ext cx="608599" cy="277278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3DEB6F7-2C37-4986-9D71-C7E1288FFD65}"/>
                    </a:ext>
                  </a:extLst>
                </p:cNvPr>
                <p:cNvSpPr txBox="1"/>
                <p:nvPr/>
              </p:nvSpPr>
              <p:spPr>
                <a:xfrm>
                  <a:off x="5544553" y="1855555"/>
                  <a:ext cx="608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Tab</a:t>
                  </a:r>
                </a:p>
              </p:txBody>
            </p:sp>
          </p:grpSp>
          <p:sp>
            <p:nvSpPr>
              <p:cNvPr id="75" name="Arrow: Right 74">
                <a:extLst>
                  <a:ext uri="{FF2B5EF4-FFF2-40B4-BE49-F238E27FC236}">
                    <a16:creationId xmlns:a16="http://schemas.microsoft.com/office/drawing/2014/main" id="{79D17632-F721-4242-AC68-ACABD7191A19}"/>
                  </a:ext>
                </a:extLst>
              </p:cNvPr>
              <p:cNvSpPr/>
              <p:nvPr/>
            </p:nvSpPr>
            <p:spPr>
              <a:xfrm>
                <a:off x="4775502" y="3187341"/>
                <a:ext cx="1908692" cy="516849"/>
              </a:xfrm>
              <a:prstGeom prst="rightArrow">
                <a:avLst>
                  <a:gd name="adj1" fmla="val 46352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3AD618F-67CF-4E38-A590-DEEDBC93FB04}"/>
                </a:ext>
              </a:extLst>
            </p:cNvPr>
            <p:cNvGrpSpPr/>
            <p:nvPr/>
          </p:nvGrpSpPr>
          <p:grpSpPr>
            <a:xfrm>
              <a:off x="6684618" y="4698835"/>
              <a:ext cx="1908692" cy="842403"/>
              <a:chOff x="4775502" y="2861787"/>
              <a:chExt cx="1908692" cy="842403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551892C-8823-4B81-B305-83DADA2886F1}"/>
                  </a:ext>
                </a:extLst>
              </p:cNvPr>
              <p:cNvSpPr txBox="1"/>
              <p:nvPr/>
            </p:nvSpPr>
            <p:spPr>
              <a:xfrm>
                <a:off x="4917742" y="2879534"/>
                <a:ext cx="69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Press</a:t>
                </a: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7E51ED9-8CD2-4611-B43B-04D047B58BFA}"/>
                  </a:ext>
                </a:extLst>
              </p:cNvPr>
              <p:cNvGrpSpPr/>
              <p:nvPr/>
            </p:nvGrpSpPr>
            <p:grpSpPr>
              <a:xfrm>
                <a:off x="5628186" y="2861787"/>
                <a:ext cx="665161" cy="369332"/>
                <a:chOff x="5487401" y="1855555"/>
                <a:chExt cx="665161" cy="369332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5221C44-D0CC-42E2-8349-241ABD6AB96C}"/>
                    </a:ext>
                  </a:extLst>
                </p:cNvPr>
                <p:cNvSpPr/>
                <p:nvPr/>
              </p:nvSpPr>
              <p:spPr>
                <a:xfrm>
                  <a:off x="5487401" y="1919329"/>
                  <a:ext cx="608599" cy="277278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A5C25B6-E2AA-45F4-AA30-647E655E50AF}"/>
                    </a:ext>
                  </a:extLst>
                </p:cNvPr>
                <p:cNvSpPr txBox="1"/>
                <p:nvPr/>
              </p:nvSpPr>
              <p:spPr>
                <a:xfrm>
                  <a:off x="5544553" y="1855555"/>
                  <a:ext cx="608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Tab</a:t>
                  </a:r>
                </a:p>
              </p:txBody>
            </p:sp>
          </p:grpSp>
          <p:sp>
            <p:nvSpPr>
              <p:cNvPr id="81" name="Arrow: Right 80">
                <a:extLst>
                  <a:ext uri="{FF2B5EF4-FFF2-40B4-BE49-F238E27FC236}">
                    <a16:creationId xmlns:a16="http://schemas.microsoft.com/office/drawing/2014/main" id="{F9516B5E-00FE-40A9-A00D-27997B5AB80B}"/>
                  </a:ext>
                </a:extLst>
              </p:cNvPr>
              <p:cNvSpPr/>
              <p:nvPr/>
            </p:nvSpPr>
            <p:spPr>
              <a:xfrm>
                <a:off x="4775502" y="3187341"/>
                <a:ext cx="1908692" cy="516849"/>
              </a:xfrm>
              <a:prstGeom prst="rightArrow">
                <a:avLst>
                  <a:gd name="adj1" fmla="val 46352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B681566-2F8C-4A27-848A-407C0D1EE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3479" y="5004170"/>
              <a:ext cx="513020" cy="537068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C9384809-919E-4DF6-98D9-7967C05FA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02"/>
            <a:stretch/>
          </p:blipFill>
          <p:spPr>
            <a:xfrm>
              <a:off x="5082007" y="5004170"/>
              <a:ext cx="1213421" cy="518425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FAB1F847-3CB7-429D-B1E7-A53575F94A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3" t="-1490" r="9993" b="1490"/>
            <a:stretch/>
          </p:blipFill>
          <p:spPr>
            <a:xfrm>
              <a:off x="8982524" y="5008963"/>
              <a:ext cx="1262674" cy="53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26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28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Xin Ler</dc:creator>
  <cp:lastModifiedBy>Ng Xin Ler</cp:lastModifiedBy>
  <cp:revision>22</cp:revision>
  <dcterms:created xsi:type="dcterms:W3CDTF">2018-03-13T16:19:32Z</dcterms:created>
  <dcterms:modified xsi:type="dcterms:W3CDTF">2018-04-14T04:55:21Z</dcterms:modified>
</cp:coreProperties>
</file>