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12192000" cy="108172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31859C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41" d="100"/>
          <a:sy n="41" d="100"/>
        </p:scale>
        <p:origin x="1604" y="24"/>
      </p:cViewPr>
      <p:guideLst>
        <p:guide orient="horz" pos="234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685800"/>
            <a:ext cx="3863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60360"/>
            <a:ext cx="10363200" cy="23186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6129761"/>
            <a:ext cx="8534401" cy="2764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33199"/>
            <a:ext cx="2743200" cy="92296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433199"/>
            <a:ext cx="8026400" cy="92296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6951077"/>
            <a:ext cx="10363200" cy="2148421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4584802"/>
            <a:ext cx="10363200" cy="23662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2524028"/>
            <a:ext cx="5384800" cy="71388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2524028"/>
            <a:ext cx="5384800" cy="71388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2421357"/>
            <a:ext cx="5386917" cy="10091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8" indent="0">
              <a:buNone/>
              <a:defRPr sz="2000" b="1"/>
            </a:lvl2pPr>
            <a:lvl3pPr marL="914416" indent="0">
              <a:buNone/>
              <a:defRPr sz="1800" b="1"/>
            </a:lvl3pPr>
            <a:lvl4pPr marL="1371623" indent="0">
              <a:buNone/>
              <a:defRPr sz="1600" b="1"/>
            </a:lvl4pPr>
            <a:lvl5pPr marL="1828831" indent="0">
              <a:buNone/>
              <a:defRPr sz="1600" b="1"/>
            </a:lvl5pPr>
            <a:lvl6pPr marL="2286039" indent="0">
              <a:buNone/>
              <a:defRPr sz="1600" b="1"/>
            </a:lvl6pPr>
            <a:lvl7pPr marL="2743246" indent="0">
              <a:buNone/>
              <a:defRPr sz="1600" b="1"/>
            </a:lvl7pPr>
            <a:lvl8pPr marL="3200455" indent="0">
              <a:buNone/>
              <a:defRPr sz="1600" b="1"/>
            </a:lvl8pPr>
            <a:lvl9pPr marL="365766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3430463"/>
            <a:ext cx="5386917" cy="62324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1" y="2421357"/>
            <a:ext cx="5389033" cy="10091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8" indent="0">
              <a:buNone/>
              <a:defRPr sz="2000" b="1"/>
            </a:lvl2pPr>
            <a:lvl3pPr marL="914416" indent="0">
              <a:buNone/>
              <a:defRPr sz="1800" b="1"/>
            </a:lvl3pPr>
            <a:lvl4pPr marL="1371623" indent="0">
              <a:buNone/>
              <a:defRPr sz="1600" b="1"/>
            </a:lvl4pPr>
            <a:lvl5pPr marL="1828831" indent="0">
              <a:buNone/>
              <a:defRPr sz="1600" b="1"/>
            </a:lvl5pPr>
            <a:lvl6pPr marL="2286039" indent="0">
              <a:buNone/>
              <a:defRPr sz="1600" b="1"/>
            </a:lvl6pPr>
            <a:lvl7pPr marL="2743246" indent="0">
              <a:buNone/>
              <a:defRPr sz="1600" b="1"/>
            </a:lvl7pPr>
            <a:lvl8pPr marL="3200455" indent="0">
              <a:buNone/>
              <a:defRPr sz="1600" b="1"/>
            </a:lvl8pPr>
            <a:lvl9pPr marL="365766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1" y="3430463"/>
            <a:ext cx="5389033" cy="62324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430686"/>
            <a:ext cx="4011084" cy="183291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430694"/>
            <a:ext cx="6815667" cy="9232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263610"/>
            <a:ext cx="4011084" cy="7399283"/>
          </a:xfrm>
        </p:spPr>
        <p:txBody>
          <a:bodyPr/>
          <a:lstStyle>
            <a:lvl1pPr marL="0" indent="0">
              <a:buNone/>
              <a:defRPr sz="1400"/>
            </a:lvl1pPr>
            <a:lvl2pPr marL="457208" indent="0">
              <a:buNone/>
              <a:defRPr sz="1200"/>
            </a:lvl2pPr>
            <a:lvl3pPr marL="914416" indent="0">
              <a:buNone/>
              <a:defRPr sz="1000"/>
            </a:lvl3pPr>
            <a:lvl4pPr marL="1371623" indent="0">
              <a:buNone/>
              <a:defRPr sz="900"/>
            </a:lvl4pPr>
            <a:lvl5pPr marL="1828831" indent="0">
              <a:buNone/>
              <a:defRPr sz="900"/>
            </a:lvl5pPr>
            <a:lvl6pPr marL="2286039" indent="0">
              <a:buNone/>
              <a:defRPr sz="900"/>
            </a:lvl6pPr>
            <a:lvl7pPr marL="2743246" indent="0">
              <a:buNone/>
              <a:defRPr sz="900"/>
            </a:lvl7pPr>
            <a:lvl8pPr marL="3200455" indent="0">
              <a:buNone/>
              <a:defRPr sz="900"/>
            </a:lvl8pPr>
            <a:lvl9pPr marL="365766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7572058"/>
            <a:ext cx="7315200" cy="8939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66539"/>
            <a:ext cx="7315200" cy="6490335"/>
          </a:xfrm>
        </p:spPr>
        <p:txBody>
          <a:bodyPr/>
          <a:lstStyle>
            <a:lvl1pPr marL="0" indent="0">
              <a:buNone/>
              <a:defRPr sz="3200"/>
            </a:lvl1pPr>
            <a:lvl2pPr marL="457208" indent="0">
              <a:buNone/>
              <a:defRPr sz="2800"/>
            </a:lvl2pPr>
            <a:lvl3pPr marL="914416" indent="0">
              <a:buNone/>
              <a:defRPr sz="2400"/>
            </a:lvl3pPr>
            <a:lvl4pPr marL="1371623" indent="0">
              <a:buNone/>
              <a:defRPr sz="2000"/>
            </a:lvl4pPr>
            <a:lvl5pPr marL="1828831" indent="0">
              <a:buNone/>
              <a:defRPr sz="2000"/>
            </a:lvl5pPr>
            <a:lvl6pPr marL="2286039" indent="0">
              <a:buNone/>
              <a:defRPr sz="2000"/>
            </a:lvl6pPr>
            <a:lvl7pPr marL="2743246" indent="0">
              <a:buNone/>
              <a:defRPr sz="2000"/>
            </a:lvl7pPr>
            <a:lvl8pPr marL="3200455" indent="0">
              <a:buNone/>
              <a:defRPr sz="2000"/>
            </a:lvl8pPr>
            <a:lvl9pPr marL="365766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8465982"/>
            <a:ext cx="7315200" cy="1269521"/>
          </a:xfrm>
        </p:spPr>
        <p:txBody>
          <a:bodyPr/>
          <a:lstStyle>
            <a:lvl1pPr marL="0" indent="0">
              <a:buNone/>
              <a:defRPr sz="1400"/>
            </a:lvl1pPr>
            <a:lvl2pPr marL="457208" indent="0">
              <a:buNone/>
              <a:defRPr sz="1200"/>
            </a:lvl2pPr>
            <a:lvl3pPr marL="914416" indent="0">
              <a:buNone/>
              <a:defRPr sz="1000"/>
            </a:lvl3pPr>
            <a:lvl4pPr marL="1371623" indent="0">
              <a:buNone/>
              <a:defRPr sz="900"/>
            </a:lvl4pPr>
            <a:lvl5pPr marL="1828831" indent="0">
              <a:buNone/>
              <a:defRPr sz="900"/>
            </a:lvl5pPr>
            <a:lvl6pPr marL="2286039" indent="0">
              <a:buNone/>
              <a:defRPr sz="900"/>
            </a:lvl6pPr>
            <a:lvl7pPr marL="2743246" indent="0">
              <a:buNone/>
              <a:defRPr sz="900"/>
            </a:lvl7pPr>
            <a:lvl8pPr marL="3200455" indent="0">
              <a:buNone/>
              <a:defRPr sz="900"/>
            </a:lvl8pPr>
            <a:lvl9pPr marL="365766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433191"/>
            <a:ext cx="10972800" cy="1802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24028"/>
            <a:ext cx="10972800" cy="7138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0025974"/>
            <a:ext cx="28448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10025974"/>
            <a:ext cx="38608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10025974"/>
            <a:ext cx="28448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1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6" indent="-342906" algn="l" defTabSz="914416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3" indent="-285755" algn="l" defTabSz="914416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9" indent="-228604" algn="l" defTabSz="9144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7" indent="-228604" algn="l" defTabSz="914416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5" indent="-228604" algn="l" defTabSz="914416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3" indent="-228604" algn="l" defTabSz="9144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1" indent="-228604" algn="l" defTabSz="9144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58" indent="-228604" algn="l" defTabSz="9144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5" indent="-228604" algn="l" defTabSz="9144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8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6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3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9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5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2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905000" y="2156438"/>
            <a:ext cx="8850090" cy="515717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540171" y="2609715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endCxn id="6" idx="2"/>
          </p:cNvCxnSpPr>
          <p:nvPr/>
        </p:nvCxnSpPr>
        <p:spPr>
          <a:xfrm>
            <a:off x="3267983" y="2973388"/>
            <a:ext cx="56537" cy="388302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195975" y="3324083"/>
            <a:ext cx="257089" cy="35323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438324" y="2492478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051723" y="2977074"/>
            <a:ext cx="0" cy="263341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929942" y="3429835"/>
            <a:ext cx="209111" cy="190257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178661" y="3327768"/>
            <a:ext cx="2017316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348376" y="3435268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85529" y="3055287"/>
            <a:ext cx="20344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 rate command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6866909" y="4028634"/>
            <a:ext cx="2210818" cy="837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1195487" y="6856043"/>
            <a:ext cx="198377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438106" y="3164091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parse(rate)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436055" y="659101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927108" y="3243011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RateCommand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9161640" y="3692664"/>
            <a:ext cx="13153" cy="148734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107550" y="3486175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50378" y="5348883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7" name="Rectangle 62">
            <a:extLst>
              <a:ext uri="{FF2B5EF4-FFF2-40B4-BE49-F238E27FC236}">
                <a16:creationId xmlns:a16="http://schemas.microsoft.com/office/drawing/2014/main" id="{CDD0E8A9-A65F-4DE6-BC70-6C5390429E6E}"/>
              </a:ext>
            </a:extLst>
          </p:cNvPr>
          <p:cNvSpPr/>
          <p:nvPr/>
        </p:nvSpPr>
        <p:spPr>
          <a:xfrm>
            <a:off x="8594807" y="3243011"/>
            <a:ext cx="1094833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ParserUtil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C63521-6102-4772-976A-EEC7A95695DD}"/>
              </a:ext>
            </a:extLst>
          </p:cNvPr>
          <p:cNvSpPr/>
          <p:nvPr/>
        </p:nvSpPr>
        <p:spPr>
          <a:xfrm>
            <a:off x="6676251" y="3679511"/>
            <a:ext cx="181749" cy="140449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D86FB05-012C-4372-9E1A-3A4B3AB09BAB}"/>
              </a:ext>
            </a:extLst>
          </p:cNvPr>
          <p:cNvSpPr/>
          <p:nvPr/>
        </p:nvSpPr>
        <p:spPr>
          <a:xfrm>
            <a:off x="9070759" y="4028634"/>
            <a:ext cx="173035" cy="82173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7BBDDC7-C592-40D9-9AC1-35738C697086}"/>
              </a:ext>
            </a:extLst>
          </p:cNvPr>
          <p:cNvSpPr txBox="1"/>
          <p:nvPr/>
        </p:nvSpPr>
        <p:spPr>
          <a:xfrm>
            <a:off x="7302324" y="3790582"/>
            <a:ext cx="13645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parseRate</a:t>
            </a:r>
            <a:r>
              <a:rPr lang="en-US" dirty="0"/>
              <a:t>()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C5AFE32-DBE8-4F6D-B96A-A34DB2D351C6}"/>
              </a:ext>
            </a:extLst>
          </p:cNvPr>
          <p:cNvCxnSpPr>
            <a:cxnSpLocks/>
            <a:endCxn id="54" idx="2"/>
          </p:cNvCxnSpPr>
          <p:nvPr/>
        </p:nvCxnSpPr>
        <p:spPr>
          <a:xfrm>
            <a:off x="6866909" y="4843409"/>
            <a:ext cx="2290368" cy="695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E47E1FE-5D38-4CCF-830B-6668C134892E}"/>
              </a:ext>
            </a:extLst>
          </p:cNvPr>
          <p:cNvCxnSpPr>
            <a:cxnSpLocks/>
          </p:cNvCxnSpPr>
          <p:nvPr/>
        </p:nvCxnSpPr>
        <p:spPr>
          <a:xfrm>
            <a:off x="3421488" y="5319440"/>
            <a:ext cx="15358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B45E13E-0850-4EFC-945B-5026141301CA}"/>
              </a:ext>
            </a:extLst>
          </p:cNvPr>
          <p:cNvSpPr txBox="1"/>
          <p:nvPr/>
        </p:nvSpPr>
        <p:spPr>
          <a:xfrm>
            <a:off x="3679527" y="4852500"/>
            <a:ext cx="152850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/>
              <a:t>RateCommand</a:t>
            </a:r>
            <a:endParaRPr lang="en-US" dirty="0"/>
          </a:p>
          <a:p>
            <a:pPr algn="l"/>
            <a:r>
              <a:rPr lang="en-US" dirty="0"/>
              <a:t>(index, rate)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D9991ED-A2D3-42FF-8FA1-67D00CEAD870}"/>
              </a:ext>
            </a:extLst>
          </p:cNvPr>
          <p:cNvCxnSpPr>
            <a:cxnSpLocks/>
          </p:cNvCxnSpPr>
          <p:nvPr/>
        </p:nvCxnSpPr>
        <p:spPr>
          <a:xfrm>
            <a:off x="5134935" y="5095116"/>
            <a:ext cx="157394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48D3F6A-5E69-430A-9572-3E34C0906667}"/>
              </a:ext>
            </a:extLst>
          </p:cNvPr>
          <p:cNvCxnSpPr>
            <a:cxnSpLocks/>
          </p:cNvCxnSpPr>
          <p:nvPr/>
        </p:nvCxnSpPr>
        <p:spPr>
          <a:xfrm>
            <a:off x="6779580" y="3902630"/>
            <a:ext cx="0" cy="15024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CB4058C-0B96-4E22-8995-2A6AE36017CF}"/>
              </a:ext>
            </a:extLst>
          </p:cNvPr>
          <p:cNvSpPr/>
          <p:nvPr/>
        </p:nvSpPr>
        <p:spPr>
          <a:xfrm>
            <a:off x="2667000" y="5696923"/>
            <a:ext cx="7225268" cy="792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8BFC19B-B07B-4D47-9933-E8187620BB16}"/>
              </a:ext>
            </a:extLst>
          </p:cNvPr>
          <p:cNvGrpSpPr/>
          <p:nvPr/>
        </p:nvGrpSpPr>
        <p:grpSpPr>
          <a:xfrm>
            <a:off x="2674308" y="5697424"/>
            <a:ext cx="385922" cy="298994"/>
            <a:chOff x="4111889" y="2945288"/>
            <a:chExt cx="385922" cy="298994"/>
          </a:xfrm>
        </p:grpSpPr>
        <p:sp>
          <p:nvSpPr>
            <p:cNvPr id="111" name="Rectangle: Single Corner Snipped 110">
              <a:extLst>
                <a:ext uri="{FF2B5EF4-FFF2-40B4-BE49-F238E27FC236}">
                  <a16:creationId xmlns:a16="http://schemas.microsoft.com/office/drawing/2014/main" id="{452EFAA4-6E28-4C2C-A0B4-684819A3E086}"/>
                </a:ext>
              </a:extLst>
            </p:cNvPr>
            <p:cNvSpPr/>
            <p:nvPr/>
          </p:nvSpPr>
          <p:spPr>
            <a:xfrm rot="10800000" flipH="1">
              <a:off x="4111889" y="2945288"/>
              <a:ext cx="385922" cy="298994"/>
            </a:xfrm>
            <a:prstGeom prst="snip1Rect">
              <a:avLst>
                <a:gd name="adj" fmla="val 372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BA748B2-4838-4831-8168-4A1572123379}"/>
                </a:ext>
              </a:extLst>
            </p:cNvPr>
            <p:cNvSpPr txBox="1"/>
            <p:nvPr/>
          </p:nvSpPr>
          <p:spPr>
            <a:xfrm>
              <a:off x="4166273" y="2985191"/>
              <a:ext cx="215454" cy="2143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</a:rPr>
                <a:t>ref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FFDAF096-92FC-40A3-BE11-BF9CF54C6766}"/>
              </a:ext>
            </a:extLst>
          </p:cNvPr>
          <p:cNvSpPr txBox="1"/>
          <p:nvPr/>
        </p:nvSpPr>
        <p:spPr>
          <a:xfrm>
            <a:off x="3118738" y="5732977"/>
            <a:ext cx="214134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rate command execution</a:t>
            </a:r>
          </a:p>
        </p:txBody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32BD50AC-D023-4EE1-8D20-8733D1193B1F}"/>
              </a:ext>
            </a:extLst>
          </p:cNvPr>
          <p:cNvSpPr/>
          <p:nvPr/>
        </p:nvSpPr>
        <p:spPr>
          <a:xfrm rot="18999002" flipV="1">
            <a:off x="9260382" y="4097617"/>
            <a:ext cx="174890" cy="148634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EB63254-073B-4A12-9ED2-1F0E6261D536}"/>
              </a:ext>
            </a:extLst>
          </p:cNvPr>
          <p:cNvSpPr/>
          <p:nvPr/>
        </p:nvSpPr>
        <p:spPr>
          <a:xfrm flipH="1">
            <a:off x="9174793" y="4261562"/>
            <a:ext cx="173034" cy="29051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C8FEB4-5523-4FAF-B410-D743BA13C8EB}"/>
              </a:ext>
            </a:extLst>
          </p:cNvPr>
          <p:cNvSpPr txBox="1"/>
          <p:nvPr/>
        </p:nvSpPr>
        <p:spPr>
          <a:xfrm>
            <a:off x="9558969" y="4127699"/>
            <a:ext cx="93787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Check if rate is absolute</a:t>
            </a:r>
          </a:p>
        </p:txBody>
      </p:sp>
      <p:sp>
        <p:nvSpPr>
          <p:cNvPr id="58" name="Freeform 11">
            <a:extLst>
              <a:ext uri="{FF2B5EF4-FFF2-40B4-BE49-F238E27FC236}">
                <a16:creationId xmlns:a16="http://schemas.microsoft.com/office/drawing/2014/main" id="{01A6E0AE-62FB-442E-BDDA-0CAE72B2D709}"/>
              </a:ext>
            </a:extLst>
          </p:cNvPr>
          <p:cNvSpPr/>
          <p:nvPr/>
        </p:nvSpPr>
        <p:spPr>
          <a:xfrm rot="1304101" flipV="1">
            <a:off x="9273578" y="4575534"/>
            <a:ext cx="174890" cy="148634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rgbClr val="0070C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22CA5C-D00E-4566-9926-29892E240AB9}"/>
              </a:ext>
            </a:extLst>
          </p:cNvPr>
          <p:cNvSpPr txBox="1"/>
          <p:nvPr/>
        </p:nvSpPr>
        <p:spPr>
          <a:xfrm>
            <a:off x="7262287" y="4577187"/>
            <a:ext cx="19616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/>
              <a:t>Rate(rate, </a:t>
            </a:r>
            <a:r>
              <a:rPr lang="en-US" dirty="0" err="1"/>
              <a:t>isAbsolute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2158204" y="1293812"/>
            <a:ext cx="6274598" cy="700220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453373" y="175856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181186" y="2122240"/>
            <a:ext cx="23975" cy="51883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046301" y="2472935"/>
            <a:ext cx="297880" cy="55158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3261578" y="2578952"/>
            <a:ext cx="2688758" cy="517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532159" y="3884612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9017282" y="4229302"/>
            <a:ext cx="0" cy="2263135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907694" y="4856662"/>
            <a:ext cx="204923" cy="4452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6173319" y="4871784"/>
            <a:ext cx="27338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73" idx="2"/>
          </p:cNvCxnSpPr>
          <p:nvPr/>
        </p:nvCxnSpPr>
        <p:spPr>
          <a:xfrm flipV="1">
            <a:off x="6208913" y="5301909"/>
            <a:ext cx="2801243" cy="8265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  <a:endCxn id="85" idx="2"/>
          </p:cNvCxnSpPr>
          <p:nvPr/>
        </p:nvCxnSpPr>
        <p:spPr>
          <a:xfrm>
            <a:off x="3314356" y="4178405"/>
            <a:ext cx="2739846" cy="3457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599266" y="461691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updatePerson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351307" y="2312944"/>
            <a:ext cx="243094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preprocessUndoableCommand</a:t>
            </a:r>
            <a:r>
              <a:rPr lang="en-US" dirty="0"/>
              <a:t>()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CB4058C-0B96-4E22-8995-2A6AE36017CF}"/>
              </a:ext>
            </a:extLst>
          </p:cNvPr>
          <p:cNvSpPr/>
          <p:nvPr/>
        </p:nvSpPr>
        <p:spPr>
          <a:xfrm>
            <a:off x="2169620" y="1293812"/>
            <a:ext cx="8193580" cy="694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" name="Rectangle: Single Corner Snipped 110">
            <a:extLst>
              <a:ext uri="{FF2B5EF4-FFF2-40B4-BE49-F238E27FC236}">
                <a16:creationId xmlns:a16="http://schemas.microsoft.com/office/drawing/2014/main" id="{452EFAA4-6E28-4C2C-A0B4-684819A3E086}"/>
              </a:ext>
            </a:extLst>
          </p:cNvPr>
          <p:cNvSpPr/>
          <p:nvPr/>
        </p:nvSpPr>
        <p:spPr>
          <a:xfrm rot="10800000" flipH="1">
            <a:off x="2176930" y="1294313"/>
            <a:ext cx="2301342" cy="335330"/>
          </a:xfrm>
          <a:prstGeom prst="snip1Rect">
            <a:avLst>
              <a:gd name="adj" fmla="val 372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FDAF096-92FC-40A3-BE11-BF9CF54C6766}"/>
              </a:ext>
            </a:extLst>
          </p:cNvPr>
          <p:cNvSpPr txBox="1"/>
          <p:nvPr/>
        </p:nvSpPr>
        <p:spPr>
          <a:xfrm>
            <a:off x="1707903" y="1336088"/>
            <a:ext cx="26179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b="1" dirty="0" err="1">
                <a:solidFill>
                  <a:schemeClr val="tx1"/>
                </a:solidFill>
              </a:rPr>
              <a:t>sd</a:t>
            </a:r>
            <a:r>
              <a:rPr lang="en-US" dirty="0">
                <a:solidFill>
                  <a:schemeClr val="tx1"/>
                </a:solidFill>
              </a:rPr>
              <a:t> rate command execution</a:t>
            </a:r>
          </a:p>
        </p:txBody>
      </p:sp>
      <p:sp>
        <p:nvSpPr>
          <p:cNvPr id="68" name="Rectangle 62">
            <a:extLst>
              <a:ext uri="{FF2B5EF4-FFF2-40B4-BE49-F238E27FC236}">
                <a16:creationId xmlns:a16="http://schemas.microsoft.com/office/drawing/2014/main" id="{A3260323-4E5A-456D-9631-DCAEACFB5807}"/>
              </a:ext>
            </a:extLst>
          </p:cNvPr>
          <p:cNvSpPr/>
          <p:nvPr/>
        </p:nvSpPr>
        <p:spPr>
          <a:xfrm>
            <a:off x="5505631" y="1710866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:Rate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9636C19-FBF2-4D16-B4B1-7035CAE4185E}"/>
              </a:ext>
            </a:extLst>
          </p:cNvPr>
          <p:cNvCxnSpPr>
            <a:cxnSpLocks/>
          </p:cNvCxnSpPr>
          <p:nvPr/>
        </p:nvCxnSpPr>
        <p:spPr>
          <a:xfrm>
            <a:off x="6066249" y="2172404"/>
            <a:ext cx="5497" cy="581634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2D4F508-7B73-4185-A428-A4CFBAE89120}"/>
              </a:ext>
            </a:extLst>
          </p:cNvPr>
          <p:cNvSpPr/>
          <p:nvPr/>
        </p:nvSpPr>
        <p:spPr>
          <a:xfrm>
            <a:off x="5953732" y="2571865"/>
            <a:ext cx="200939" cy="164111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46" name="Freeform 11">
            <a:extLst>
              <a:ext uri="{FF2B5EF4-FFF2-40B4-BE49-F238E27FC236}">
                <a16:creationId xmlns:a16="http://schemas.microsoft.com/office/drawing/2014/main" id="{A3632745-9D8A-4495-8D0C-73036C3518EF}"/>
              </a:ext>
            </a:extLst>
          </p:cNvPr>
          <p:cNvSpPr/>
          <p:nvPr/>
        </p:nvSpPr>
        <p:spPr>
          <a:xfrm rot="18999002" flipV="1">
            <a:off x="6165084" y="2664575"/>
            <a:ext cx="353406" cy="258675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0FB31BE-7F84-4D15-B004-9C175D5F6B3D}"/>
              </a:ext>
            </a:extLst>
          </p:cNvPr>
          <p:cNvSpPr/>
          <p:nvPr/>
        </p:nvSpPr>
        <p:spPr>
          <a:xfrm flipH="1">
            <a:off x="6063921" y="2951200"/>
            <a:ext cx="204819" cy="68296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B161A52-9FFA-4CFC-92B7-F6145B0F5112}"/>
              </a:ext>
            </a:extLst>
          </p:cNvPr>
          <p:cNvSpPr txBox="1"/>
          <p:nvPr/>
        </p:nvSpPr>
        <p:spPr>
          <a:xfrm>
            <a:off x="6518765" y="2705778"/>
            <a:ext cx="127155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Create person with new rating</a:t>
            </a:r>
          </a:p>
        </p:txBody>
      </p:sp>
      <p:sp>
        <p:nvSpPr>
          <p:cNvPr id="149" name="Freeform 11">
            <a:extLst>
              <a:ext uri="{FF2B5EF4-FFF2-40B4-BE49-F238E27FC236}">
                <a16:creationId xmlns:a16="http://schemas.microsoft.com/office/drawing/2014/main" id="{C22AE393-851C-4423-AAD4-31C036B11FE6}"/>
              </a:ext>
            </a:extLst>
          </p:cNvPr>
          <p:cNvSpPr/>
          <p:nvPr/>
        </p:nvSpPr>
        <p:spPr>
          <a:xfrm rot="1110170" flipV="1">
            <a:off x="6186583" y="3658261"/>
            <a:ext cx="353406" cy="258675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rgbClr val="0070C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492E33E-C97E-49EE-8A23-4590C3192A49}"/>
              </a:ext>
            </a:extLst>
          </p:cNvPr>
          <p:cNvSpPr/>
          <p:nvPr/>
        </p:nvSpPr>
        <p:spPr>
          <a:xfrm>
            <a:off x="5973295" y="4603543"/>
            <a:ext cx="217281" cy="31829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8B778E6D-1665-4F7B-BC54-99260C052A41}"/>
              </a:ext>
            </a:extLst>
          </p:cNvPr>
          <p:cNvCxnSpPr>
            <a:cxnSpLocks/>
          </p:cNvCxnSpPr>
          <p:nvPr/>
        </p:nvCxnSpPr>
        <p:spPr>
          <a:xfrm flipV="1">
            <a:off x="3296645" y="4616912"/>
            <a:ext cx="2688759" cy="85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86665E8-61A7-49DC-A6B4-CFF5FCFB8531}"/>
              </a:ext>
            </a:extLst>
          </p:cNvPr>
          <p:cNvSpPr txBox="1"/>
          <p:nvPr/>
        </p:nvSpPr>
        <p:spPr>
          <a:xfrm>
            <a:off x="3207758" y="4351695"/>
            <a:ext cx="243094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executeUndoableCommand</a:t>
            </a:r>
            <a:r>
              <a:rPr lang="en-US" dirty="0"/>
              <a:t>()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350A4B4-7355-4B2A-A1CD-A006849888D9}"/>
              </a:ext>
            </a:extLst>
          </p:cNvPr>
          <p:cNvSpPr/>
          <p:nvPr/>
        </p:nvSpPr>
        <p:spPr>
          <a:xfrm>
            <a:off x="8900569" y="5730363"/>
            <a:ext cx="204924" cy="4181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8A45000-CE8B-42EC-98CB-C09D3C864630}"/>
              </a:ext>
            </a:extLst>
          </p:cNvPr>
          <p:cNvCxnSpPr>
            <a:cxnSpLocks/>
          </p:cNvCxnSpPr>
          <p:nvPr/>
        </p:nvCxnSpPr>
        <p:spPr>
          <a:xfrm flipV="1">
            <a:off x="6173319" y="5730363"/>
            <a:ext cx="2727250" cy="3174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768B7423-3BE2-4FB6-8749-E9B63EBA7060}"/>
              </a:ext>
            </a:extLst>
          </p:cNvPr>
          <p:cNvCxnSpPr>
            <a:cxnSpLocks/>
            <a:endCxn id="166" idx="2"/>
          </p:cNvCxnSpPr>
          <p:nvPr/>
        </p:nvCxnSpPr>
        <p:spPr>
          <a:xfrm>
            <a:off x="6207189" y="6143109"/>
            <a:ext cx="2795842" cy="541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D89D5E0-184C-48E5-A452-95EF456B01A2}"/>
              </a:ext>
            </a:extLst>
          </p:cNvPr>
          <p:cNvSpPr txBox="1"/>
          <p:nvPr/>
        </p:nvSpPr>
        <p:spPr>
          <a:xfrm>
            <a:off x="6477000" y="5506214"/>
            <a:ext cx="19222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updateFilteredPersonList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74" name="Rectangle 62">
            <a:extLst>
              <a:ext uri="{FF2B5EF4-FFF2-40B4-BE49-F238E27FC236}">
                <a16:creationId xmlns:a16="http://schemas.microsoft.com/office/drawing/2014/main" id="{C4BC18A4-F10B-41D9-AB1D-D4DA03AE28FD}"/>
              </a:ext>
            </a:extLst>
          </p:cNvPr>
          <p:cNvSpPr/>
          <p:nvPr/>
        </p:nvSpPr>
        <p:spPr>
          <a:xfrm>
            <a:off x="6371159" y="6437604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BD62510D-8EC6-4061-A113-4F2AA5E4608D}"/>
              </a:ext>
            </a:extLst>
          </p:cNvPr>
          <p:cNvSpPr/>
          <p:nvPr/>
        </p:nvSpPr>
        <p:spPr>
          <a:xfrm>
            <a:off x="7128236" y="6899142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A2CF668-68DA-4532-8BBE-0B64210CB5C0}"/>
              </a:ext>
            </a:extLst>
          </p:cNvPr>
          <p:cNvCxnSpPr/>
          <p:nvPr/>
        </p:nvCxnSpPr>
        <p:spPr>
          <a:xfrm>
            <a:off x="6208913" y="7070518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2BD13B52-526E-45DA-99C0-DF43AB383F07}"/>
              </a:ext>
            </a:extLst>
          </p:cNvPr>
          <p:cNvCxnSpPr>
            <a:cxnSpLocks/>
          </p:cNvCxnSpPr>
          <p:nvPr/>
        </p:nvCxnSpPr>
        <p:spPr>
          <a:xfrm>
            <a:off x="6190576" y="6704012"/>
            <a:ext cx="2033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8CCDC9-3CFB-456D-9C6C-4044F480AEF8}"/>
              </a:ext>
            </a:extLst>
          </p:cNvPr>
          <p:cNvCxnSpPr>
            <a:cxnSpLocks/>
          </p:cNvCxnSpPr>
          <p:nvPr/>
        </p:nvCxnSpPr>
        <p:spPr>
          <a:xfrm>
            <a:off x="3327601" y="7786465"/>
            <a:ext cx="26694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2C19D506-4C05-42D7-91EC-BE64005F504D}"/>
              </a:ext>
            </a:extLst>
          </p:cNvPr>
          <p:cNvSpPr txBox="1"/>
          <p:nvPr/>
        </p:nvSpPr>
        <p:spPr>
          <a:xfrm>
            <a:off x="4638733" y="7512719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6565473-2C8F-4781-BB2F-246C421A684F}"/>
              </a:ext>
            </a:extLst>
          </p:cNvPr>
          <p:cNvSpPr txBox="1"/>
          <p:nvPr/>
        </p:nvSpPr>
        <p:spPr>
          <a:xfrm>
            <a:off x="5942544" y="795304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9851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69</Words>
  <Application>Microsoft Office PowerPoint</Application>
  <PresentationFormat>Custom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Ng Xin Ler</cp:lastModifiedBy>
  <cp:revision>93</cp:revision>
  <dcterms:created xsi:type="dcterms:W3CDTF">2016-07-22T14:33:02Z</dcterms:created>
  <dcterms:modified xsi:type="dcterms:W3CDTF">2018-04-09T13:30:22Z</dcterms:modified>
</cp:coreProperties>
</file>