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32" d="100"/>
          <a:sy n="132" d="100"/>
        </p:scale>
        <p:origin x="-1308" y="-7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Elbow Connector 122">
            <a:extLst>
              <a:ext uri="{FF2B5EF4-FFF2-40B4-BE49-F238E27FC236}">
                <a16:creationId xmlns:a16="http://schemas.microsoft.com/office/drawing/2014/main" id="{314D6E8F-AF27-4D47-A15D-3450167D7110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7086600" y="2651036"/>
            <a:ext cx="529138" cy="20788"/>
          </a:xfrm>
          <a:prstGeom prst="bentConnector3">
            <a:avLst>
              <a:gd name="adj1" fmla="val 26352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7" name="Rectangle 8">
            <a:extLst>
              <a:ext uri="{FF2B5EF4-FFF2-40B4-BE49-F238E27FC236}">
                <a16:creationId xmlns:a16="http://schemas.microsoft.com/office/drawing/2014/main" id="{EAAC0456-FF01-4F32-A826-2057EC25EAE4}"/>
              </a:ext>
            </a:extLst>
          </p:cNvPr>
          <p:cNvSpPr/>
          <p:nvPr/>
        </p:nvSpPr>
        <p:spPr>
          <a:xfrm>
            <a:off x="5960789" y="2526779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XmlAdaptedPair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Elbow Connector 122">
            <a:extLst>
              <a:ext uri="{FF2B5EF4-FFF2-40B4-BE49-F238E27FC236}">
                <a16:creationId xmlns:a16="http://schemas.microsoft.com/office/drawing/2014/main" id="{506164CD-7E7A-4167-B4E0-4321355F665A}"/>
              </a:ext>
            </a:extLst>
          </p:cNvPr>
          <p:cNvCxnSpPr>
            <a:cxnSpLocks/>
            <a:stCxn id="66" idx="0"/>
            <a:endCxn id="27" idx="2"/>
          </p:cNvCxnSpPr>
          <p:nvPr/>
        </p:nvCxnSpPr>
        <p:spPr>
          <a:xfrm rot="16200000" flipV="1">
            <a:off x="6461966" y="3002222"/>
            <a:ext cx="286871" cy="29506"/>
          </a:xfrm>
          <a:prstGeom prst="bentConnector3">
            <a:avLst>
              <a:gd name="adj1" fmla="val -2007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Wang Zi</cp:lastModifiedBy>
  <cp:revision>59</cp:revision>
  <dcterms:created xsi:type="dcterms:W3CDTF">2016-07-22T14:33:02Z</dcterms:created>
  <dcterms:modified xsi:type="dcterms:W3CDTF">2018-04-14T16:21:27Z</dcterms:modified>
</cp:coreProperties>
</file>