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64819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InfoPanel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0965" y="530354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0965" y="570855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48" idx="1"/>
          </p:cNvCxnSpPr>
          <p:nvPr/>
        </p:nvCxnSpPr>
        <p:spPr>
          <a:xfrm rot="16200000" flipH="1">
            <a:off x="1618883" y="3665267"/>
            <a:ext cx="1748621" cy="1541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31574" y="4052576"/>
            <a:ext cx="2553942" cy="1848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97147" y="4023158"/>
            <a:ext cx="3138995" cy="46864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44302" y="2936299"/>
            <a:ext cx="3135967" cy="1835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endCxn id="38" idx="3"/>
          </p:cNvCxnSpPr>
          <p:nvPr/>
        </p:nvCxnSpPr>
        <p:spPr>
          <a:xfrm rot="5400000">
            <a:off x="2866564" y="3167929"/>
            <a:ext cx="3487084" cy="18310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DC23688B-1649-4FBD-9342-7010E66754C1}"/>
              </a:ext>
            </a:extLst>
          </p:cNvPr>
          <p:cNvSpPr/>
          <p:nvPr/>
        </p:nvSpPr>
        <p:spPr>
          <a:xfrm>
            <a:off x="2570261" y="449822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PairListPanel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0DBC0786-D19E-4AC3-909B-3B06FCFEDAF9}"/>
              </a:ext>
            </a:extLst>
          </p:cNvPr>
          <p:cNvSpPr/>
          <p:nvPr/>
        </p:nvSpPr>
        <p:spPr>
          <a:xfrm>
            <a:off x="3817058" y="473506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PairCard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C3BCE92F-0731-4D06-8DB9-047273413D6F}"/>
              </a:ext>
            </a:extLst>
          </p:cNvPr>
          <p:cNvCxnSpPr>
            <a:cxnSpLocks/>
          </p:cNvCxnSpPr>
          <p:nvPr/>
        </p:nvCxnSpPr>
        <p:spPr>
          <a:xfrm rot="5400000">
            <a:off x="4182926" y="3498005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136">
            <a:extLst>
              <a:ext uri="{FF2B5EF4-FFF2-40B4-BE49-F238E27FC236}">
                <a16:creationId xmlns:a16="http://schemas.microsoft.com/office/drawing/2014/main" id="{F1D82BDD-DC61-46A4-B6E4-F6961DC0DD3E}"/>
              </a:ext>
            </a:extLst>
          </p:cNvPr>
          <p:cNvCxnSpPr>
            <a:stCxn id="48" idx="2"/>
            <a:endCxn id="49" idx="1"/>
          </p:cNvCxnSpPr>
          <p:nvPr/>
        </p:nvCxnSpPr>
        <p:spPr>
          <a:xfrm rot="16200000" flipH="1">
            <a:off x="3407858" y="4444286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C84C29F7-67B0-4074-A07D-76F5C5BA6BC3}"/>
              </a:ext>
            </a:extLst>
          </p:cNvPr>
          <p:cNvCxnSpPr>
            <a:cxnSpLocks/>
          </p:cNvCxnSpPr>
          <p:nvPr/>
        </p:nvCxnSpPr>
        <p:spPr>
          <a:xfrm rot="5400000">
            <a:off x="3693121" y="2803071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reeform 117">
            <a:extLst>
              <a:ext uri="{FF2B5EF4-FFF2-40B4-BE49-F238E27FC236}">
                <a16:creationId xmlns:a16="http://schemas.microsoft.com/office/drawing/2014/main" id="{A6607770-2A0B-4546-9DBB-6441CA69FF7F}"/>
              </a:ext>
            </a:extLst>
          </p:cNvPr>
          <p:cNvSpPr/>
          <p:nvPr/>
        </p:nvSpPr>
        <p:spPr>
          <a:xfrm flipV="1">
            <a:off x="4092534" y="4978973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8C396D38-E6D9-4777-BEAF-9F42B81BAA98}"/>
              </a:ext>
            </a:extLst>
          </p:cNvPr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2018-04-14T16:19:11Z</dcterms:modified>
</cp:coreProperties>
</file>