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48C8"/>
    <a:srgbClr val="FFC357"/>
    <a:srgbClr val="FFDA95"/>
    <a:srgbClr val="B88C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>
        <p:scale>
          <a:sx n="66" d="100"/>
          <a:sy n="66" d="100"/>
        </p:scale>
        <p:origin x="5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70B4-85BB-41EF-9717-05BF067F4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54DD0-FC6C-47D6-AC63-2B7A0B65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F64E1-6FD1-437D-9484-6AF061BB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60B3-F664-4F8E-B0AF-A9995753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E88C-3420-4F41-A091-D780C1FB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04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ED57-500D-416F-B34D-AECFB10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9CE5F-0597-4842-9ACF-223ABD4CB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6331-0770-4C73-9D30-4FA9919A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CC18-E34A-450E-9AFF-EFECA71E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B9D2-6A34-4052-BED4-E02A0671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9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BF8A1-A1EE-4730-BC46-53E13C034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1B7A7-FBC9-4FF0-A54A-57557A5B6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F69B-FA8A-4F3D-A48F-720B1DE5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A19E-F57B-4E5D-AB42-10216BC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2BAD-628B-45E1-A471-A74659D6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6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481E-B5DD-4843-8A10-BD40D223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9E3-8F1C-4A22-9D76-3317B161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9F98-E973-4E6B-A41D-962D0908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256E-9194-4497-854E-C78462E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DF6F-3AB9-41E7-967D-2295B5B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78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289B-5BB1-4988-A966-2817DE69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A4274-56CA-42AF-9124-DAD77E61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94E1-B9CB-4CA4-BC18-015227DC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29E3-F04E-4400-AC67-26BC16A4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8853-A4A4-4FCE-94C9-FCA3806C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A22A-949B-4303-B09F-08CA3934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8497-7D44-474E-83A5-4DB088E98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50D47-7D48-418D-8C85-8C771CA4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E334-5BE1-4C8D-B612-FB78995E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73E68-3AD0-4F8B-A54C-C4CC3E2D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6DA9-4C93-4733-93F2-F0C73975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05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FA19-CAA4-443E-8BC1-028EAEEC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2644-D83F-47C5-9907-1596C23B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9AC1B-3E0A-47CF-B293-CBB8BDB0F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6B658-97D9-44ED-B1B1-18EC8F6C8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380BE-8D50-495D-9057-4E86796F0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A97AD-0639-4E1B-BAD1-F95CD611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A8CAE-0074-4D84-85EC-90521772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17D9F-0896-4F94-B5E8-A24B5D06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62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3304-6F7D-4D87-A935-1B56E3F1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2C53-F24F-4D3C-9480-F3D8CBEB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A7D57-24CA-4047-B7CE-5A86CB70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7464D-4D79-4F78-AFDB-D4FAA184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43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8AA61-0D43-4718-9A26-19C0CD6E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BFCEA-69E1-4DF2-BAA2-A474C42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A3A48-204B-4FAD-B595-D8F73FFB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4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8D9-2E1F-4119-9FE8-16226C9B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A03D-E192-44C3-9A30-42D5A788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8E240-4E60-4F51-BF20-0433E02D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F040-93AB-41B6-89BB-3B82B6DB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F634-2172-41CB-B2AF-48CBE21B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56AE-7375-4950-B559-B36FB485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1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CED8-4091-4AFE-B56B-4FAE8F29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9E577-0EDA-4753-99C7-31C3E7B5D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CFF62-08ED-453C-8C01-B92CF535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2CB3-D6F5-4874-9A33-F2CDDE84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B5572-0B4E-47C3-9570-23D3CEF2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E16FA-C415-479F-8197-78E1B44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0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38432-F80C-4439-9E62-9F0F1DAF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1088-570A-496E-A97E-442FCCE8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79B1-B4E4-4857-A111-964D0D6DE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9104-698B-40F1-B4BC-7E5340F4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FDAC-A4E4-4987-9161-A53828BC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77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1EA6137-D6FF-4CA2-86D8-A3649372C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7" y="815420"/>
            <a:ext cx="10331777" cy="54941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59D152B-3FB0-4142-AE8F-100228B3C236}"/>
              </a:ext>
            </a:extLst>
          </p:cNvPr>
          <p:cNvGrpSpPr/>
          <p:nvPr/>
        </p:nvGrpSpPr>
        <p:grpSpPr>
          <a:xfrm>
            <a:off x="348794" y="1158306"/>
            <a:ext cx="10575880" cy="556183"/>
            <a:chOff x="348794" y="1216056"/>
            <a:chExt cx="10671140" cy="5561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997882-AFBB-4ABF-BDD9-B7342E548657}"/>
                </a:ext>
              </a:extLst>
            </p:cNvPr>
            <p:cNvSpPr/>
            <p:nvPr/>
          </p:nvSpPr>
          <p:spPr>
            <a:xfrm>
              <a:off x="688157" y="1291472"/>
              <a:ext cx="10331777" cy="4807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429808-B082-419D-96B2-059A841882EC}"/>
                </a:ext>
              </a:extLst>
            </p:cNvPr>
            <p:cNvSpPr txBox="1"/>
            <p:nvPr/>
          </p:nvSpPr>
          <p:spPr>
            <a:xfrm>
              <a:off x="348794" y="1216056"/>
              <a:ext cx="395925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A944E35-6155-458B-8AA2-76560C541F68}"/>
              </a:ext>
            </a:extLst>
          </p:cNvPr>
          <p:cNvGrpSpPr/>
          <p:nvPr/>
        </p:nvGrpSpPr>
        <p:grpSpPr>
          <a:xfrm>
            <a:off x="348794" y="1707659"/>
            <a:ext cx="10575880" cy="721682"/>
            <a:chOff x="348794" y="1216056"/>
            <a:chExt cx="10671140" cy="7216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DA48F1-8EE8-4E35-B509-DDF08A924B3D}"/>
                </a:ext>
              </a:extLst>
            </p:cNvPr>
            <p:cNvSpPr/>
            <p:nvPr/>
          </p:nvSpPr>
          <p:spPr>
            <a:xfrm>
              <a:off x="688157" y="1291472"/>
              <a:ext cx="10331777" cy="646266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EA9154-2012-45CB-9932-FB8E8AE4F1B2}"/>
                </a:ext>
              </a:extLst>
            </p:cNvPr>
            <p:cNvSpPr txBox="1"/>
            <p:nvPr/>
          </p:nvSpPr>
          <p:spPr>
            <a:xfrm>
              <a:off x="348794" y="1216056"/>
              <a:ext cx="395925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E27BEE-BCAB-484A-AFC9-68A24DEE6A83}"/>
              </a:ext>
            </a:extLst>
          </p:cNvPr>
          <p:cNvGrpSpPr/>
          <p:nvPr/>
        </p:nvGrpSpPr>
        <p:grpSpPr>
          <a:xfrm>
            <a:off x="348794" y="2482546"/>
            <a:ext cx="3087425" cy="3560033"/>
            <a:chOff x="348794" y="1216056"/>
            <a:chExt cx="3195684" cy="34156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724ED0-2F3D-485B-9D6E-D4EC5344366B}"/>
                </a:ext>
              </a:extLst>
            </p:cNvPr>
            <p:cNvSpPr/>
            <p:nvPr/>
          </p:nvSpPr>
          <p:spPr>
            <a:xfrm>
              <a:off x="758602" y="1298809"/>
              <a:ext cx="2785876" cy="333290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E9ACDF-D4F5-4193-A54E-4FBAC501A4A2}"/>
                </a:ext>
              </a:extLst>
            </p:cNvPr>
            <p:cNvSpPr txBox="1"/>
            <p:nvPr/>
          </p:nvSpPr>
          <p:spPr>
            <a:xfrm>
              <a:off x="348794" y="1216056"/>
              <a:ext cx="395925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62A52F-489D-462F-960E-BC5F4A752B9E}"/>
              </a:ext>
            </a:extLst>
          </p:cNvPr>
          <p:cNvGrpSpPr/>
          <p:nvPr/>
        </p:nvGrpSpPr>
        <p:grpSpPr>
          <a:xfrm>
            <a:off x="3214338" y="2492835"/>
            <a:ext cx="3003582" cy="3549743"/>
            <a:chOff x="434636" y="1276818"/>
            <a:chExt cx="3109842" cy="33957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DA5D01-7F6C-429D-9689-91A7F867517A}"/>
                </a:ext>
              </a:extLst>
            </p:cNvPr>
            <p:cNvSpPr/>
            <p:nvPr/>
          </p:nvSpPr>
          <p:spPr>
            <a:xfrm>
              <a:off x="744719" y="1339651"/>
              <a:ext cx="2799759" cy="333290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A4F43C-EBD0-4299-8E96-92809FFACD08}"/>
                </a:ext>
              </a:extLst>
            </p:cNvPr>
            <p:cNvSpPr txBox="1"/>
            <p:nvPr/>
          </p:nvSpPr>
          <p:spPr>
            <a:xfrm>
              <a:off x="434636" y="1276818"/>
              <a:ext cx="395925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0CA3FE-4E2B-4A52-8073-576BB673D943}"/>
              </a:ext>
            </a:extLst>
          </p:cNvPr>
          <p:cNvGrpSpPr/>
          <p:nvPr/>
        </p:nvGrpSpPr>
        <p:grpSpPr>
          <a:xfrm>
            <a:off x="6255229" y="2466252"/>
            <a:ext cx="4669446" cy="3576326"/>
            <a:chOff x="773212" y="1276818"/>
            <a:chExt cx="4475948" cy="34030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DB924E-741F-465A-B524-6A8915EA1C12}"/>
                </a:ext>
              </a:extLst>
            </p:cNvPr>
            <p:cNvSpPr/>
            <p:nvPr/>
          </p:nvSpPr>
          <p:spPr>
            <a:xfrm>
              <a:off x="802851" y="1339651"/>
              <a:ext cx="4446309" cy="3340240"/>
            </a:xfrm>
            <a:prstGeom prst="rect">
              <a:avLst/>
            </a:prstGeom>
            <a:noFill/>
            <a:ln w="28575">
              <a:solidFill>
                <a:srgbClr val="9148C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E02DA3-6FF0-481D-B805-4C63216855DB}"/>
                </a:ext>
              </a:extLst>
            </p:cNvPr>
            <p:cNvSpPr txBox="1"/>
            <p:nvPr/>
          </p:nvSpPr>
          <p:spPr>
            <a:xfrm>
              <a:off x="773212" y="1276818"/>
              <a:ext cx="395925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148C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2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4F8B3-6330-4EB2-A8F4-5FF4CBCB2A51}"/>
              </a:ext>
            </a:extLst>
          </p:cNvPr>
          <p:cNvSpPr/>
          <p:nvPr/>
        </p:nvSpPr>
        <p:spPr>
          <a:xfrm>
            <a:off x="1027522" y="589175"/>
            <a:ext cx="9643620" cy="56796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234772-5E0D-4E3E-8B67-3136D1E26248}"/>
              </a:ext>
            </a:extLst>
          </p:cNvPr>
          <p:cNvCxnSpPr/>
          <p:nvPr/>
        </p:nvCxnSpPr>
        <p:spPr>
          <a:xfrm>
            <a:off x="1216058" y="1206631"/>
            <a:ext cx="91817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8BDCD0-02B2-4E30-87AD-F20F3E55B5D5}"/>
              </a:ext>
            </a:extLst>
          </p:cNvPr>
          <p:cNvSpPr txBox="1"/>
          <p:nvPr/>
        </p:nvSpPr>
        <p:spPr>
          <a:xfrm>
            <a:off x="1216058" y="806521"/>
            <a:ext cx="149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listStudent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2BB3A-7D5B-4E61-AB4D-A95F1EC27AB9}"/>
              </a:ext>
            </a:extLst>
          </p:cNvPr>
          <p:cNvSpPr/>
          <p:nvPr/>
        </p:nvSpPr>
        <p:spPr>
          <a:xfrm>
            <a:off x="1216058" y="1404594"/>
            <a:ext cx="9181707" cy="94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82F6A-BA5F-414B-9932-144E81097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74724"/>
              </p:ext>
            </p:extLst>
          </p:nvPr>
        </p:nvGraphicFramePr>
        <p:xfrm>
          <a:off x="1216058" y="2473050"/>
          <a:ext cx="2417452" cy="354125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452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1180417">
                <a:tc>
                  <a:txBody>
                    <a:bodyPr/>
                    <a:lstStyle/>
                    <a:p>
                      <a:r>
                        <a:rPr lang="en-SG" dirty="0"/>
                        <a:t>1. Alex Yeoh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1180417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Bernice Yu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1180417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 Charlotte </a:t>
                      </a:r>
                      <a:r>
                        <a:rPr lang="en-SG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Oliveriro</a:t>
                      </a:r>
                      <a:endParaRPr lang="en-SG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2D46E31-0091-407B-B631-281AABD1AB88}"/>
              </a:ext>
            </a:extLst>
          </p:cNvPr>
          <p:cNvSpPr/>
          <p:nvPr/>
        </p:nvSpPr>
        <p:spPr>
          <a:xfrm>
            <a:off x="3799002" y="2463622"/>
            <a:ext cx="6598763" cy="35506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185F7-52C5-42BE-997A-9A0A47077508}"/>
              </a:ext>
            </a:extLst>
          </p:cNvPr>
          <p:cNvSpPr txBox="1"/>
          <p:nvPr/>
        </p:nvSpPr>
        <p:spPr>
          <a:xfrm>
            <a:off x="1283615" y="1456968"/>
            <a:ext cx="267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Listed all students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66DBA-EF27-44D2-A1D0-1EED50170234}"/>
              </a:ext>
            </a:extLst>
          </p:cNvPr>
          <p:cNvSpPr txBox="1"/>
          <p:nvPr/>
        </p:nvSpPr>
        <p:spPr>
          <a:xfrm>
            <a:off x="1283615" y="2799761"/>
            <a:ext cx="7258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FA029-203A-43AE-84D4-E0288D064282}"/>
              </a:ext>
            </a:extLst>
          </p:cNvPr>
          <p:cNvSpPr txBox="1"/>
          <p:nvPr/>
        </p:nvSpPr>
        <p:spPr>
          <a:xfrm>
            <a:off x="2050330" y="2799761"/>
            <a:ext cx="956821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43D0A-0E5B-47E5-851E-3836FC161433}"/>
              </a:ext>
            </a:extLst>
          </p:cNvPr>
          <p:cNvSpPr txBox="1"/>
          <p:nvPr/>
        </p:nvSpPr>
        <p:spPr>
          <a:xfrm>
            <a:off x="1283615" y="3186423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D217AA-7859-43DB-B4F3-A196330A70AD}"/>
              </a:ext>
            </a:extLst>
          </p:cNvPr>
          <p:cNvSpPr txBox="1"/>
          <p:nvPr/>
        </p:nvSpPr>
        <p:spPr>
          <a:xfrm>
            <a:off x="1794234" y="3188157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24316-107D-4F70-86B7-26CF0248BE28}"/>
              </a:ext>
            </a:extLst>
          </p:cNvPr>
          <p:cNvSpPr txBox="1"/>
          <p:nvPr/>
        </p:nvSpPr>
        <p:spPr>
          <a:xfrm>
            <a:off x="1283615" y="4020369"/>
            <a:ext cx="725865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212E2A-F52B-41CF-AA92-2EF24A50D570}"/>
              </a:ext>
            </a:extLst>
          </p:cNvPr>
          <p:cNvSpPr txBox="1"/>
          <p:nvPr/>
        </p:nvSpPr>
        <p:spPr>
          <a:xfrm>
            <a:off x="2050330" y="4020369"/>
            <a:ext cx="95682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1709B1-9E24-47F9-9864-7630E88FFD2F}"/>
              </a:ext>
            </a:extLst>
          </p:cNvPr>
          <p:cNvSpPr txBox="1"/>
          <p:nvPr/>
        </p:nvSpPr>
        <p:spPr>
          <a:xfrm>
            <a:off x="1283615" y="4407031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88BAF-A985-48A1-AF0A-AD568B36EB47}"/>
              </a:ext>
            </a:extLst>
          </p:cNvPr>
          <p:cNvSpPr txBox="1"/>
          <p:nvPr/>
        </p:nvSpPr>
        <p:spPr>
          <a:xfrm>
            <a:off x="1283615" y="5203839"/>
            <a:ext cx="725865" cy="307777"/>
          </a:xfrm>
          <a:prstGeom prst="rect">
            <a:avLst/>
          </a:prstGeom>
          <a:solidFill>
            <a:srgbClr val="B88C00"/>
          </a:solidFill>
          <a:ln>
            <a:solidFill>
              <a:srgbClr val="B88C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Science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B9899E-8DE0-46CA-A7B7-D58012EE0F31}"/>
              </a:ext>
            </a:extLst>
          </p:cNvPr>
          <p:cNvSpPr txBox="1"/>
          <p:nvPr/>
        </p:nvSpPr>
        <p:spPr>
          <a:xfrm>
            <a:off x="2050330" y="5203839"/>
            <a:ext cx="95682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C3666-92EE-4582-AFAF-1C7261AD1114}"/>
              </a:ext>
            </a:extLst>
          </p:cNvPr>
          <p:cNvSpPr txBox="1"/>
          <p:nvPr/>
        </p:nvSpPr>
        <p:spPr>
          <a:xfrm>
            <a:off x="1283615" y="5590501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9B3B3A-F4F7-48F2-940C-37978ABE3076}"/>
              </a:ext>
            </a:extLst>
          </p:cNvPr>
          <p:cNvSpPr txBox="1"/>
          <p:nvPr/>
        </p:nvSpPr>
        <p:spPr>
          <a:xfrm>
            <a:off x="3959256" y="2554664"/>
            <a:ext cx="6182414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Details:</a:t>
            </a:r>
          </a:p>
          <a:p>
            <a:endParaRPr lang="en-SG" sz="1050" b="1" u="sng" dirty="0"/>
          </a:p>
          <a:p>
            <a:endParaRPr lang="en-SG" sz="1050" b="1" u="sng" dirty="0"/>
          </a:p>
          <a:p>
            <a:r>
              <a:rPr lang="en-SG" b="1" dirty="0"/>
              <a:t>Name:</a:t>
            </a:r>
          </a:p>
          <a:p>
            <a:r>
              <a:rPr lang="en-SG" b="1" dirty="0"/>
              <a:t>Phone:</a:t>
            </a:r>
          </a:p>
          <a:p>
            <a:r>
              <a:rPr lang="en-SG" b="1" dirty="0"/>
              <a:t>Address:</a:t>
            </a:r>
          </a:p>
          <a:p>
            <a:r>
              <a:rPr lang="en-SG" b="1" dirty="0"/>
              <a:t>Email:</a:t>
            </a:r>
          </a:p>
          <a:p>
            <a:r>
              <a:rPr lang="en-SG" b="1" dirty="0"/>
              <a:t>Role:</a:t>
            </a:r>
          </a:p>
          <a:p>
            <a:r>
              <a:rPr lang="en-SG" b="1" dirty="0"/>
              <a:t>Status:</a:t>
            </a:r>
          </a:p>
          <a:p>
            <a:r>
              <a:rPr lang="en-SG" b="1" dirty="0"/>
              <a:t>Subject:</a:t>
            </a:r>
          </a:p>
          <a:p>
            <a:r>
              <a:rPr lang="en-SG" b="1" dirty="0"/>
              <a:t>Level:</a:t>
            </a:r>
          </a:p>
          <a:p>
            <a:r>
              <a:rPr lang="en-SG" b="1" dirty="0"/>
              <a:t>Budget: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6EA0B-BFD8-40E9-B3F7-C36E45648FD4}"/>
              </a:ext>
            </a:extLst>
          </p:cNvPr>
          <p:cNvSpPr txBox="1"/>
          <p:nvPr/>
        </p:nvSpPr>
        <p:spPr>
          <a:xfrm>
            <a:off x="5297865" y="3148715"/>
            <a:ext cx="3506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Alex Yeoh</a:t>
            </a:r>
          </a:p>
          <a:p>
            <a:r>
              <a:rPr lang="en-SG" dirty="0"/>
              <a:t>91234567</a:t>
            </a:r>
          </a:p>
          <a:p>
            <a:r>
              <a:rPr lang="en-SG" dirty="0"/>
              <a:t>Blk 39 GeylangStreet 29, #06-40</a:t>
            </a:r>
          </a:p>
          <a:p>
            <a:r>
              <a:rPr lang="en-SG" dirty="0"/>
              <a:t>alexyeoh@example.com</a:t>
            </a:r>
          </a:p>
          <a:p>
            <a:r>
              <a:rPr lang="en-SG" dirty="0"/>
              <a:t>Tutor</a:t>
            </a:r>
          </a:p>
          <a:p>
            <a:r>
              <a:rPr lang="en-SG" dirty="0"/>
              <a:t>NotMatched</a:t>
            </a:r>
          </a:p>
          <a:p>
            <a:r>
              <a:rPr lang="en-SG" dirty="0"/>
              <a:t>English</a:t>
            </a:r>
          </a:p>
          <a:p>
            <a:r>
              <a:rPr lang="en-SG" dirty="0"/>
              <a:t>Secondary</a:t>
            </a:r>
          </a:p>
          <a:p>
            <a:r>
              <a:rPr lang="en-SG" dirty="0"/>
              <a:t>$40/hr</a:t>
            </a: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EA032B48-A6C5-49BC-A2A2-00F361730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697" y="2683642"/>
            <a:ext cx="1129171" cy="112917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2A7D730-8775-4042-8374-C4C3BB9FCF23}"/>
              </a:ext>
            </a:extLst>
          </p:cNvPr>
          <p:cNvSpPr/>
          <p:nvPr/>
        </p:nvSpPr>
        <p:spPr>
          <a:xfrm>
            <a:off x="8804637" y="2602824"/>
            <a:ext cx="1206629" cy="12244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01F9B8-16FA-4C65-926E-24CE17DEDBBA}"/>
              </a:ext>
            </a:extLst>
          </p:cNvPr>
          <p:cNvSpPr txBox="1"/>
          <p:nvPr/>
        </p:nvSpPr>
        <p:spPr>
          <a:xfrm>
            <a:off x="1794233" y="4407030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1246AF-6442-42E2-9F5F-F6DAA68B669C}"/>
              </a:ext>
            </a:extLst>
          </p:cNvPr>
          <p:cNvSpPr txBox="1"/>
          <p:nvPr/>
        </p:nvSpPr>
        <p:spPr>
          <a:xfrm>
            <a:off x="1789520" y="5580149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</p:spTree>
    <p:extLst>
      <p:ext uri="{BB962C8B-B14F-4D97-AF65-F5344CB8AC3E}">
        <p14:creationId xmlns:p14="http://schemas.microsoft.com/office/powerpoint/2010/main" val="97256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4F8B3-6330-4EB2-A8F4-5FF4CBCB2A51}"/>
              </a:ext>
            </a:extLst>
          </p:cNvPr>
          <p:cNvSpPr/>
          <p:nvPr/>
        </p:nvSpPr>
        <p:spPr>
          <a:xfrm>
            <a:off x="1027522" y="589175"/>
            <a:ext cx="9643620" cy="56796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234772-5E0D-4E3E-8B67-3136D1E26248}"/>
              </a:ext>
            </a:extLst>
          </p:cNvPr>
          <p:cNvCxnSpPr/>
          <p:nvPr/>
        </p:nvCxnSpPr>
        <p:spPr>
          <a:xfrm>
            <a:off x="1216058" y="1206631"/>
            <a:ext cx="91817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8BDCD0-02B2-4E30-87AD-F20F3E55B5D5}"/>
              </a:ext>
            </a:extLst>
          </p:cNvPr>
          <p:cNvSpPr txBox="1"/>
          <p:nvPr/>
        </p:nvSpPr>
        <p:spPr>
          <a:xfrm>
            <a:off x="1216058" y="806521"/>
            <a:ext cx="149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match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2BB3A-7D5B-4E61-AB4D-A95F1EC27AB9}"/>
              </a:ext>
            </a:extLst>
          </p:cNvPr>
          <p:cNvSpPr/>
          <p:nvPr/>
        </p:nvSpPr>
        <p:spPr>
          <a:xfrm>
            <a:off x="1216058" y="1404594"/>
            <a:ext cx="9181707" cy="94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185F7-52C5-42BE-997A-9A0A47077508}"/>
              </a:ext>
            </a:extLst>
          </p:cNvPr>
          <p:cNvSpPr txBox="1"/>
          <p:nvPr/>
        </p:nvSpPr>
        <p:spPr>
          <a:xfrm>
            <a:off x="1283615" y="1456968"/>
            <a:ext cx="267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Matching Alex Yeoh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B29ACC3-F263-47A4-84FD-0B8CAFA54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57875"/>
              </p:ext>
            </p:extLst>
          </p:nvPr>
        </p:nvGraphicFramePr>
        <p:xfrm>
          <a:off x="1216058" y="2473050"/>
          <a:ext cx="2535810" cy="363544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35810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374421">
                <a:tc>
                  <a:txBody>
                    <a:bodyPr/>
                    <a:lstStyle/>
                    <a:p>
                      <a:r>
                        <a:rPr lang="en-SG" dirty="0"/>
                        <a:t>1. Alex Yeoh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91234567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601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Blk 39 GeylangStreet 29, #06-40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16461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alexyeoh@example.com</a:t>
                      </a:r>
                      <a:endParaRPr lang="en-SG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21086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29128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NotMatch</a:t>
                      </a:r>
                      <a:r>
                        <a:rPr lang="en-SG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43512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Secondary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57372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$40/hr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260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DFBEF12-72DA-4A22-87B0-97D0649C2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05840"/>
              </p:ext>
            </p:extLst>
          </p:nvPr>
        </p:nvGraphicFramePr>
        <p:xfrm>
          <a:off x="4034671" y="2473050"/>
          <a:ext cx="2422689" cy="363544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22689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1211816">
                <a:tc>
                  <a:txBody>
                    <a:bodyPr/>
                    <a:lstStyle/>
                    <a:p>
                      <a:r>
                        <a:rPr lang="en-SG" dirty="0"/>
                        <a:t>1. David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1211816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Eunice 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1211816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 Frank Chan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E94F4493-4AFF-4F83-A9BC-CB1FFB9CD6A2}"/>
              </a:ext>
            </a:extLst>
          </p:cNvPr>
          <p:cNvSpPr/>
          <p:nvPr/>
        </p:nvSpPr>
        <p:spPr>
          <a:xfrm>
            <a:off x="6581488" y="2473050"/>
            <a:ext cx="3791143" cy="3635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D04D70-C505-4A8A-B1BE-A87031E267DE}"/>
              </a:ext>
            </a:extLst>
          </p:cNvPr>
          <p:cNvSpPr txBox="1"/>
          <p:nvPr/>
        </p:nvSpPr>
        <p:spPr>
          <a:xfrm>
            <a:off x="4102229" y="2799761"/>
            <a:ext cx="727437" cy="315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622E5D-8EF0-4772-9550-1147E26EAC43}"/>
              </a:ext>
            </a:extLst>
          </p:cNvPr>
          <p:cNvSpPr txBox="1"/>
          <p:nvPr/>
        </p:nvSpPr>
        <p:spPr>
          <a:xfrm>
            <a:off x="4868944" y="2799761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F150E1-A23F-4F4A-918B-B767748E867C}"/>
              </a:ext>
            </a:extLst>
          </p:cNvPr>
          <p:cNvGrpSpPr/>
          <p:nvPr/>
        </p:nvGrpSpPr>
        <p:grpSpPr>
          <a:xfrm>
            <a:off x="9106301" y="2517982"/>
            <a:ext cx="1206629" cy="1224458"/>
            <a:chOff x="8804637" y="2602824"/>
            <a:chExt cx="1206629" cy="1224458"/>
          </a:xfrm>
        </p:grpSpPr>
        <p:pic>
          <p:nvPicPr>
            <p:cNvPr id="29" name="Graphic 28" descr="User">
              <a:extLst>
                <a:ext uri="{FF2B5EF4-FFF2-40B4-BE49-F238E27FC236}">
                  <a16:creationId xmlns:a16="http://schemas.microsoft.com/office/drawing/2014/main" id="{EA032B48-A6C5-49BC-A2A2-00F36173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0697" y="2683642"/>
              <a:ext cx="1129171" cy="112917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A7D730-8775-4042-8374-C4C3BB9FCF23}"/>
                </a:ext>
              </a:extLst>
            </p:cNvPr>
            <p:cNvSpPr/>
            <p:nvPr/>
          </p:nvSpPr>
          <p:spPr>
            <a:xfrm>
              <a:off x="8804637" y="2602824"/>
              <a:ext cx="1206629" cy="122445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D18F761-A6EC-40EB-BC3F-E69AC1498498}"/>
              </a:ext>
            </a:extLst>
          </p:cNvPr>
          <p:cNvSpPr txBox="1"/>
          <p:nvPr/>
        </p:nvSpPr>
        <p:spPr>
          <a:xfrm>
            <a:off x="4102229" y="3186423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F2B59A-470F-4EC7-B4C7-C28A908A290A}"/>
              </a:ext>
            </a:extLst>
          </p:cNvPr>
          <p:cNvSpPr txBox="1"/>
          <p:nvPr/>
        </p:nvSpPr>
        <p:spPr>
          <a:xfrm>
            <a:off x="4612848" y="3188157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952A4-8384-485B-B0F6-9D507A4FAE3E}"/>
              </a:ext>
            </a:extLst>
          </p:cNvPr>
          <p:cNvSpPr txBox="1"/>
          <p:nvPr/>
        </p:nvSpPr>
        <p:spPr>
          <a:xfrm>
            <a:off x="4102229" y="4435312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DDCECB-5CE4-49CA-ABC9-9BD53BD1F2FC}"/>
              </a:ext>
            </a:extLst>
          </p:cNvPr>
          <p:cNvSpPr txBox="1"/>
          <p:nvPr/>
        </p:nvSpPr>
        <p:spPr>
          <a:xfrm>
            <a:off x="4102229" y="5260401"/>
            <a:ext cx="727437" cy="315964"/>
          </a:xfrm>
          <a:prstGeom prst="rect">
            <a:avLst/>
          </a:prstGeom>
          <a:solidFill>
            <a:srgbClr val="B88C00"/>
          </a:solidFill>
          <a:ln>
            <a:solidFill>
              <a:srgbClr val="B88C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Science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FEEB5-8556-44D3-A356-C471004F8696}"/>
              </a:ext>
            </a:extLst>
          </p:cNvPr>
          <p:cNvSpPr txBox="1"/>
          <p:nvPr/>
        </p:nvSpPr>
        <p:spPr>
          <a:xfrm>
            <a:off x="4102229" y="5647063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1B495B-37D1-444C-8FFC-BBA15B30313A}"/>
              </a:ext>
            </a:extLst>
          </p:cNvPr>
          <p:cNvSpPr txBox="1"/>
          <p:nvPr/>
        </p:nvSpPr>
        <p:spPr>
          <a:xfrm>
            <a:off x="4612847" y="4435311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AA350-2661-466E-8258-430F5AA5040A}"/>
              </a:ext>
            </a:extLst>
          </p:cNvPr>
          <p:cNvSpPr txBox="1"/>
          <p:nvPr/>
        </p:nvSpPr>
        <p:spPr>
          <a:xfrm>
            <a:off x="4608134" y="5636711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62F6A0-0705-41FE-A437-3AB70BF837C8}"/>
              </a:ext>
            </a:extLst>
          </p:cNvPr>
          <p:cNvSpPr txBox="1"/>
          <p:nvPr/>
        </p:nvSpPr>
        <p:spPr>
          <a:xfrm>
            <a:off x="4102229" y="4046915"/>
            <a:ext cx="727437" cy="315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1B7FF0-C2F4-4C53-A04B-B69E1F88968E}"/>
              </a:ext>
            </a:extLst>
          </p:cNvPr>
          <p:cNvSpPr txBox="1"/>
          <p:nvPr/>
        </p:nvSpPr>
        <p:spPr>
          <a:xfrm>
            <a:off x="4868944" y="4038456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EA4ECF-754A-482A-8318-861706C86CBE}"/>
              </a:ext>
            </a:extLst>
          </p:cNvPr>
          <p:cNvSpPr txBox="1"/>
          <p:nvPr/>
        </p:nvSpPr>
        <p:spPr>
          <a:xfrm>
            <a:off x="4885725" y="5257303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3FA94F-DD33-44B6-A01C-606DD38B6F7F}"/>
              </a:ext>
            </a:extLst>
          </p:cNvPr>
          <p:cNvSpPr txBox="1"/>
          <p:nvPr/>
        </p:nvSpPr>
        <p:spPr>
          <a:xfrm>
            <a:off x="6662111" y="2573807"/>
            <a:ext cx="1501501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Details:</a:t>
            </a:r>
          </a:p>
          <a:p>
            <a:endParaRPr lang="en-SG" sz="1050" b="1" u="sng" dirty="0"/>
          </a:p>
          <a:p>
            <a:endParaRPr lang="en-SG" sz="900" b="1" u="sng" dirty="0"/>
          </a:p>
          <a:p>
            <a:r>
              <a:rPr lang="en-SG" b="1" dirty="0"/>
              <a:t>Name:</a:t>
            </a:r>
          </a:p>
          <a:p>
            <a:r>
              <a:rPr lang="en-SG" b="1" dirty="0"/>
              <a:t>Phone:</a:t>
            </a:r>
          </a:p>
          <a:p>
            <a:r>
              <a:rPr lang="en-SG" b="1" dirty="0"/>
              <a:t>Address:</a:t>
            </a:r>
          </a:p>
          <a:p>
            <a:endParaRPr lang="en-SG" b="1" dirty="0"/>
          </a:p>
          <a:p>
            <a:r>
              <a:rPr lang="en-SG" b="1" dirty="0"/>
              <a:t>Email:</a:t>
            </a:r>
          </a:p>
          <a:p>
            <a:r>
              <a:rPr lang="en-SG" b="1" dirty="0"/>
              <a:t>Role:</a:t>
            </a:r>
          </a:p>
          <a:p>
            <a:r>
              <a:rPr lang="en-SG" b="1" dirty="0"/>
              <a:t>Status:</a:t>
            </a:r>
          </a:p>
          <a:p>
            <a:r>
              <a:rPr lang="en-SG" b="1" dirty="0"/>
              <a:t>Subject:</a:t>
            </a:r>
          </a:p>
          <a:p>
            <a:r>
              <a:rPr lang="en-SG" b="1" dirty="0"/>
              <a:t>Level:</a:t>
            </a:r>
          </a:p>
          <a:p>
            <a:r>
              <a:rPr lang="en-SG" b="1" dirty="0"/>
              <a:t>Budget: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305FA9-7492-4BBA-B57B-3D53B55A8515}"/>
              </a:ext>
            </a:extLst>
          </p:cNvPr>
          <p:cNvSpPr txBox="1"/>
          <p:nvPr/>
        </p:nvSpPr>
        <p:spPr>
          <a:xfrm>
            <a:off x="7680011" y="3151096"/>
            <a:ext cx="2634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David Low</a:t>
            </a:r>
          </a:p>
          <a:p>
            <a:r>
              <a:rPr lang="en-SG" dirty="0"/>
              <a:t>92221234</a:t>
            </a:r>
          </a:p>
          <a:p>
            <a:r>
              <a:rPr lang="en-SG" dirty="0"/>
              <a:t>Blk 5 Clementi Ave 2, </a:t>
            </a:r>
          </a:p>
          <a:p>
            <a:r>
              <a:rPr lang="en-SG" dirty="0"/>
              <a:t>#02-08</a:t>
            </a:r>
          </a:p>
          <a:p>
            <a:r>
              <a:rPr lang="en-SG" dirty="0"/>
              <a:t>davidlow@example.com</a:t>
            </a:r>
          </a:p>
          <a:p>
            <a:r>
              <a:rPr lang="en-SG" dirty="0"/>
              <a:t>Student</a:t>
            </a:r>
          </a:p>
          <a:p>
            <a:r>
              <a:rPr lang="en-SG" dirty="0"/>
              <a:t>NotMatched</a:t>
            </a:r>
          </a:p>
          <a:p>
            <a:r>
              <a:rPr lang="en-SG" dirty="0"/>
              <a:t>English</a:t>
            </a:r>
          </a:p>
          <a:p>
            <a:r>
              <a:rPr lang="en-SG" dirty="0"/>
              <a:t>Secondary</a:t>
            </a:r>
          </a:p>
          <a:p>
            <a:r>
              <a:rPr lang="en-SG" dirty="0"/>
              <a:t>$40/hr</a:t>
            </a:r>
          </a:p>
        </p:txBody>
      </p:sp>
    </p:spTree>
    <p:extLst>
      <p:ext uri="{BB962C8B-B14F-4D97-AF65-F5344CB8AC3E}">
        <p14:creationId xmlns:p14="http://schemas.microsoft.com/office/powerpoint/2010/main" val="363361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174</Words>
  <Application>Microsoft Office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Xin Ler</dc:creator>
  <cp:lastModifiedBy>Ng Xin Ler</cp:lastModifiedBy>
  <cp:revision>18</cp:revision>
  <dcterms:created xsi:type="dcterms:W3CDTF">2018-03-13T16:19:32Z</dcterms:created>
  <dcterms:modified xsi:type="dcterms:W3CDTF">2018-04-14T06:41:34Z</dcterms:modified>
</cp:coreProperties>
</file>