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79" d="100"/>
          <a:sy n="79" d="100"/>
        </p:scale>
        <p:origin x="1617" y="65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01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5971178-DD5B-4FEE-AD5F-C6523CFAE100}"/>
              </a:ext>
            </a:extLst>
          </p:cNvPr>
          <p:cNvGrpSpPr/>
          <p:nvPr/>
        </p:nvGrpSpPr>
        <p:grpSpPr>
          <a:xfrm>
            <a:off x="910091" y="1727200"/>
            <a:ext cx="7587320" cy="3273557"/>
            <a:chOff x="910091" y="1727200"/>
            <a:chExt cx="7587320" cy="3273557"/>
          </a:xfrm>
        </p:grpSpPr>
        <p:sp>
          <p:nvSpPr>
            <p:cNvPr id="118" name="Rectangle 65"/>
            <p:cNvSpPr/>
            <p:nvPr/>
          </p:nvSpPr>
          <p:spPr>
            <a:xfrm>
              <a:off x="1006676" y="1727200"/>
              <a:ext cx="7490735" cy="3273557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2" name="Rectangle 8"/>
            <p:cNvSpPr/>
            <p:nvPr/>
          </p:nvSpPr>
          <p:spPr>
            <a:xfrm>
              <a:off x="2877180" y="3158440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UserPref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62"/>
            <p:cNvSpPr/>
            <p:nvPr/>
          </p:nvSpPr>
          <p:spPr>
            <a:xfrm rot="16200000">
              <a:off x="1516407" y="2867825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ModelManager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107" name="Elbow Connector 106"/>
            <p:cNvCxnSpPr>
              <a:cxnSpLocks/>
              <a:stCxn id="9" idx="3"/>
              <a:endCxn id="62" idx="0"/>
            </p:cNvCxnSpPr>
            <p:nvPr/>
          </p:nvCxnSpPr>
          <p:spPr>
            <a:xfrm rot="16200000" flipH="1">
              <a:off x="4183658" y="373954"/>
              <a:ext cx="363678" cy="4604546"/>
            </a:xfrm>
            <a:prstGeom prst="bentConnector3">
              <a:avLst>
                <a:gd name="adj1" fmla="val -196330"/>
              </a:avLst>
            </a:prstGeom>
            <a:ln w="19050">
              <a:solidFill>
                <a:srgbClr val="7030A0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19" name="Rectangle 62"/>
            <p:cNvSpPr/>
            <p:nvPr/>
          </p:nvSpPr>
          <p:spPr>
            <a:xfrm rot="16200000">
              <a:off x="956202" y="2861202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</a:p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Model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120" name="Isosceles Triangle 102"/>
            <p:cNvSpPr/>
            <p:nvPr/>
          </p:nvSpPr>
          <p:spPr>
            <a:xfrm rot="16200000">
              <a:off x="1626910" y="2952291"/>
              <a:ext cx="270504" cy="175523"/>
            </a:xfrm>
            <a:prstGeom prst="triangl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/>
            </a:p>
          </p:txBody>
        </p:sp>
        <p:cxnSp>
          <p:nvCxnSpPr>
            <p:cNvPr id="58" name="Straight Arrow Connector 57"/>
            <p:cNvCxnSpPr>
              <a:stCxn id="42" idx="3"/>
              <a:endCxn id="2" idx="1"/>
            </p:cNvCxnSpPr>
            <p:nvPr/>
          </p:nvCxnSpPr>
          <p:spPr>
            <a:xfrm>
              <a:off x="2445848" y="3326536"/>
              <a:ext cx="431332" cy="5284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75" name="Elbow Connector 122"/>
            <p:cNvCxnSpPr/>
            <p:nvPr/>
          </p:nvCxnSpPr>
          <p:spPr>
            <a:xfrm>
              <a:off x="910091" y="3040053"/>
              <a:ext cx="419548" cy="28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1" name="Straight Connector 20"/>
            <p:cNvCxnSpPr>
              <a:stCxn id="120" idx="3"/>
            </p:cNvCxnSpPr>
            <p:nvPr/>
          </p:nvCxnSpPr>
          <p:spPr>
            <a:xfrm flipV="1">
              <a:off x="1849924" y="3040052"/>
              <a:ext cx="216105" cy="1"/>
            </a:xfrm>
            <a:prstGeom prst="line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2" name="Flowchart: Decision 96"/>
            <p:cNvSpPr/>
            <p:nvPr/>
          </p:nvSpPr>
          <p:spPr>
            <a:xfrm>
              <a:off x="2209800" y="3239846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6" name="Rectangle 8"/>
            <p:cNvSpPr/>
            <p:nvPr/>
          </p:nvSpPr>
          <p:spPr>
            <a:xfrm>
              <a:off x="2879490" y="2627420"/>
              <a:ext cx="1093635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AddressBook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47" name="Straight Arrow Connector 46"/>
            <p:cNvCxnSpPr>
              <a:cxnSpLocks/>
              <a:stCxn id="48" idx="3"/>
            </p:cNvCxnSpPr>
            <p:nvPr/>
          </p:nvCxnSpPr>
          <p:spPr>
            <a:xfrm>
              <a:off x="2445848" y="2795516"/>
              <a:ext cx="449752" cy="5284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8" name="Flowchart: Decision 96"/>
            <p:cNvSpPr/>
            <p:nvPr/>
          </p:nvSpPr>
          <p:spPr>
            <a:xfrm>
              <a:off x="2209800" y="2708826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9" name="Rectangle 8"/>
            <p:cNvSpPr/>
            <p:nvPr/>
          </p:nvSpPr>
          <p:spPr>
            <a:xfrm>
              <a:off x="4481831" y="2853640"/>
              <a:ext cx="115696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UniquePersonList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51" name="Flowchart: Decision 96"/>
            <p:cNvSpPr/>
            <p:nvPr/>
          </p:nvSpPr>
          <p:spPr>
            <a:xfrm>
              <a:off x="3984303" y="2673991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30" name="Elbow Connector 29"/>
            <p:cNvCxnSpPr>
              <a:stCxn id="51" idx="3"/>
              <a:endCxn id="49" idx="1"/>
            </p:cNvCxnSpPr>
            <p:nvPr/>
          </p:nvCxnSpPr>
          <p:spPr>
            <a:xfrm>
              <a:off x="4220351" y="2760681"/>
              <a:ext cx="261480" cy="266339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7" name="Rectangle 8"/>
            <p:cNvSpPr/>
            <p:nvPr/>
          </p:nvSpPr>
          <p:spPr>
            <a:xfrm>
              <a:off x="4476907" y="3524167"/>
              <a:ext cx="115696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UniqueTagList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59" name="Elbow Connector 58"/>
            <p:cNvCxnSpPr>
              <a:stCxn id="51" idx="3"/>
              <a:endCxn id="57" idx="1"/>
            </p:cNvCxnSpPr>
            <p:nvPr/>
          </p:nvCxnSpPr>
          <p:spPr>
            <a:xfrm>
              <a:off x="4220351" y="2760681"/>
              <a:ext cx="256556" cy="93686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2" name="Rectangle 8"/>
            <p:cNvSpPr/>
            <p:nvPr/>
          </p:nvSpPr>
          <p:spPr>
            <a:xfrm>
              <a:off x="6313677" y="2858066"/>
              <a:ext cx="708186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Person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63" name="Flowchart: Decision 96"/>
            <p:cNvSpPr/>
            <p:nvPr/>
          </p:nvSpPr>
          <p:spPr>
            <a:xfrm>
              <a:off x="5643227" y="2943979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64" name="Elbow Connector 63"/>
            <p:cNvCxnSpPr>
              <a:stCxn id="63" idx="3"/>
              <a:endCxn id="62" idx="1"/>
            </p:cNvCxnSpPr>
            <p:nvPr/>
          </p:nvCxnSpPr>
          <p:spPr>
            <a:xfrm>
              <a:off x="5879275" y="3030669"/>
              <a:ext cx="434402" cy="777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7" name="Rectangle 8"/>
            <p:cNvSpPr/>
            <p:nvPr/>
          </p:nvSpPr>
          <p:spPr>
            <a:xfrm>
              <a:off x="5336105" y="1809332"/>
              <a:ext cx="483700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Tag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68" name="Flowchart: Decision 96"/>
            <p:cNvSpPr/>
            <p:nvPr/>
          </p:nvSpPr>
          <p:spPr>
            <a:xfrm rot="16200000">
              <a:off x="4921666" y="2066540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69" name="Elbow Connector 68"/>
            <p:cNvCxnSpPr>
              <a:stCxn id="68" idx="3"/>
              <a:endCxn id="67" idx="1"/>
            </p:cNvCxnSpPr>
            <p:nvPr/>
          </p:nvCxnSpPr>
          <p:spPr>
            <a:xfrm rot="5400000" flipH="1" flipV="1">
              <a:off x="5161650" y="1860752"/>
              <a:ext cx="52494" cy="296415"/>
            </a:xfrm>
            <a:prstGeom prst="bentConnector2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6" name="Rectangle 8"/>
            <p:cNvSpPr/>
            <p:nvPr/>
          </p:nvSpPr>
          <p:spPr>
            <a:xfrm>
              <a:off x="7712397" y="1924017"/>
              <a:ext cx="70818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Name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78" name="Flowchart: Decision 96"/>
            <p:cNvSpPr/>
            <p:nvPr/>
          </p:nvSpPr>
          <p:spPr>
            <a:xfrm>
              <a:off x="7041947" y="2948201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79" name="Elbow Connector 78"/>
            <p:cNvCxnSpPr>
              <a:stCxn id="78" idx="3"/>
              <a:endCxn id="76" idx="1"/>
            </p:cNvCxnSpPr>
            <p:nvPr/>
          </p:nvCxnSpPr>
          <p:spPr>
            <a:xfrm flipV="1">
              <a:off x="7277995" y="2066909"/>
              <a:ext cx="434402" cy="967982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0" name="Rectangle 8"/>
            <p:cNvSpPr/>
            <p:nvPr/>
          </p:nvSpPr>
          <p:spPr>
            <a:xfrm>
              <a:off x="7712397" y="2305017"/>
              <a:ext cx="70818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Phone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1" name="Elbow Connector 80"/>
            <p:cNvCxnSpPr>
              <a:stCxn id="78" idx="3"/>
              <a:endCxn id="80" idx="1"/>
            </p:cNvCxnSpPr>
            <p:nvPr/>
          </p:nvCxnSpPr>
          <p:spPr>
            <a:xfrm flipV="1">
              <a:off x="7277995" y="2447909"/>
              <a:ext cx="434402" cy="586982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3" name="Rectangle 8"/>
            <p:cNvSpPr/>
            <p:nvPr/>
          </p:nvSpPr>
          <p:spPr>
            <a:xfrm>
              <a:off x="7712397" y="2657277"/>
              <a:ext cx="70818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Email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4" name="Elbow Connector 83"/>
            <p:cNvCxnSpPr>
              <a:stCxn id="78" idx="3"/>
              <a:endCxn id="83" idx="1"/>
            </p:cNvCxnSpPr>
            <p:nvPr/>
          </p:nvCxnSpPr>
          <p:spPr>
            <a:xfrm flipV="1">
              <a:off x="7277995" y="2800169"/>
              <a:ext cx="434402" cy="234722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5" name="Rectangle 8"/>
            <p:cNvSpPr/>
            <p:nvPr/>
          </p:nvSpPr>
          <p:spPr>
            <a:xfrm>
              <a:off x="7712397" y="2990817"/>
              <a:ext cx="70818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Address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6" name="Elbow Connector 85"/>
            <p:cNvCxnSpPr>
              <a:stCxn id="78" idx="3"/>
              <a:endCxn id="85" idx="1"/>
            </p:cNvCxnSpPr>
            <p:nvPr/>
          </p:nvCxnSpPr>
          <p:spPr>
            <a:xfrm>
              <a:off x="7277995" y="3034891"/>
              <a:ext cx="434402" cy="98818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7" name="Elbow Connector 63"/>
            <p:cNvCxnSpPr>
              <a:stCxn id="99" idx="3"/>
            </p:cNvCxnSpPr>
            <p:nvPr/>
          </p:nvCxnSpPr>
          <p:spPr>
            <a:xfrm rot="16200000" flipH="1">
              <a:off x="3279321" y="2485431"/>
              <a:ext cx="293825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9" name="Isosceles Triangle 102"/>
            <p:cNvSpPr/>
            <p:nvPr/>
          </p:nvSpPr>
          <p:spPr>
            <a:xfrm rot="10800000" flipV="1">
              <a:off x="3290981" y="2162997"/>
              <a:ext cx="270504" cy="175523"/>
            </a:xfrm>
            <a:prstGeom prst="triangle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sp>
          <p:nvSpPr>
            <p:cNvPr id="100" name="Rectangle 8"/>
            <p:cNvSpPr/>
            <p:nvPr/>
          </p:nvSpPr>
          <p:spPr>
            <a:xfrm>
              <a:off x="2660303" y="1806470"/>
              <a:ext cx="1539926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>
                  <a:solidFill>
                    <a:srgbClr val="7030A0"/>
                  </a:solidFill>
                </a:rPr>
              </a:br>
              <a:r>
                <a:rPr lang="en-US" sz="1050" dirty="0" err="1">
                  <a:solidFill>
                    <a:srgbClr val="7030A0"/>
                  </a:solidFill>
                </a:rPr>
                <a:t>ReadOnlyAddressBook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 rot="16200000">
              <a:off x="6339111" y="2317103"/>
              <a:ext cx="8810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7030A0"/>
                  </a:solidFill>
                </a:rPr>
                <a:t>filtered list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22" name="Rectangle 8"/>
            <p:cNvSpPr/>
            <p:nvPr/>
          </p:nvSpPr>
          <p:spPr>
            <a:xfrm>
              <a:off x="2327824" y="4415732"/>
              <a:ext cx="1066800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>
                  <a:solidFill>
                    <a:srgbClr val="7030A0"/>
                  </a:solidFill>
                </a:rPr>
              </a:br>
              <a:r>
                <a:rPr lang="en-US" sz="1050" dirty="0" err="1">
                  <a:solidFill>
                    <a:srgbClr val="7030A0"/>
                  </a:solidFill>
                </a:rPr>
                <a:t>ObservableList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124" name="Elbow Connector 122"/>
            <p:cNvCxnSpPr>
              <a:stCxn id="119" idx="1"/>
              <a:endCxn id="122" idx="1"/>
            </p:cNvCxnSpPr>
            <p:nvPr/>
          </p:nvCxnSpPr>
          <p:spPr>
            <a:xfrm rot="16200000" flipH="1">
              <a:off x="1411566" y="3672854"/>
              <a:ext cx="1007712" cy="824804"/>
            </a:xfrm>
            <a:prstGeom prst="bentConnector2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0" name="Elbow Connector 49"/>
            <p:cNvCxnSpPr>
              <a:cxnSpLocks/>
              <a:stCxn id="55" idx="0"/>
              <a:endCxn id="57" idx="3"/>
            </p:cNvCxnSpPr>
            <p:nvPr/>
          </p:nvCxnSpPr>
          <p:spPr>
            <a:xfrm rot="16200000" flipV="1">
              <a:off x="5932253" y="3399171"/>
              <a:ext cx="406763" cy="1003515"/>
            </a:xfrm>
            <a:prstGeom prst="bentConnector2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324972" y="2191228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324972" y="3058864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689761" y="2495413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163172" y="1778919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*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135256" y="3097917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*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87923" y="2564238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56370" y="3386050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67770" y="3210194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53" name="Rectangle 8">
              <a:extLst>
                <a:ext uri="{FF2B5EF4-FFF2-40B4-BE49-F238E27FC236}">
                  <a16:creationId xmlns:a16="http://schemas.microsoft.com/office/drawing/2014/main" id="{777C7B80-BD17-4BC9-B6B8-897B29553936}"/>
                </a:ext>
              </a:extLst>
            </p:cNvPr>
            <p:cNvSpPr/>
            <p:nvPr/>
          </p:nvSpPr>
          <p:spPr>
            <a:xfrm>
              <a:off x="4481993" y="4149040"/>
              <a:ext cx="115696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UniqueJobList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55" name="Rectangle 8">
              <a:extLst>
                <a:ext uri="{FF2B5EF4-FFF2-40B4-BE49-F238E27FC236}">
                  <a16:creationId xmlns:a16="http://schemas.microsoft.com/office/drawing/2014/main" id="{D4D3591D-0B54-4D4E-A64E-7872C741AA5E}"/>
                </a:ext>
              </a:extLst>
            </p:cNvPr>
            <p:cNvSpPr/>
            <p:nvPr/>
          </p:nvSpPr>
          <p:spPr>
            <a:xfrm>
              <a:off x="6283298" y="4104310"/>
              <a:ext cx="708186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Job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71" name="Flowchart: Decision 96">
              <a:extLst>
                <a:ext uri="{FF2B5EF4-FFF2-40B4-BE49-F238E27FC236}">
                  <a16:creationId xmlns:a16="http://schemas.microsoft.com/office/drawing/2014/main" id="{269CBBFE-7F3C-411E-A9A8-EBED4C6E49DD}"/>
                </a:ext>
              </a:extLst>
            </p:cNvPr>
            <p:cNvSpPr/>
            <p:nvPr/>
          </p:nvSpPr>
          <p:spPr>
            <a:xfrm>
              <a:off x="5638203" y="4191000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72" name="Elbow Connector 63">
              <a:extLst>
                <a:ext uri="{FF2B5EF4-FFF2-40B4-BE49-F238E27FC236}">
                  <a16:creationId xmlns:a16="http://schemas.microsoft.com/office/drawing/2014/main" id="{0956B9D4-8063-4BC7-B50E-239E5D60FB16}"/>
                </a:ext>
              </a:extLst>
            </p:cNvPr>
            <p:cNvCxnSpPr>
              <a:stCxn id="71" idx="3"/>
              <a:endCxn id="55" idx="1"/>
            </p:cNvCxnSpPr>
            <p:nvPr/>
          </p:nvCxnSpPr>
          <p:spPr>
            <a:xfrm>
              <a:off x="5874251" y="4277690"/>
              <a:ext cx="409047" cy="12700"/>
            </a:xfrm>
            <a:prstGeom prst="bentConnector3">
              <a:avLst>
                <a:gd name="adj1" fmla="val -2464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3" name="Rectangle 8">
              <a:extLst>
                <a:ext uri="{FF2B5EF4-FFF2-40B4-BE49-F238E27FC236}">
                  <a16:creationId xmlns:a16="http://schemas.microsoft.com/office/drawing/2014/main" id="{81506480-F0E9-43BC-B7BE-87E07B254375}"/>
                </a:ext>
              </a:extLst>
            </p:cNvPr>
            <p:cNvSpPr/>
            <p:nvPr/>
          </p:nvSpPr>
          <p:spPr>
            <a:xfrm>
              <a:off x="7712397" y="3831127"/>
              <a:ext cx="70818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JobTitle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74" name="Flowchart: Decision 96">
              <a:extLst>
                <a:ext uri="{FF2B5EF4-FFF2-40B4-BE49-F238E27FC236}">
                  <a16:creationId xmlns:a16="http://schemas.microsoft.com/office/drawing/2014/main" id="{01DA3251-B82F-4055-B5CC-08726B6AE79B}"/>
                </a:ext>
              </a:extLst>
            </p:cNvPr>
            <p:cNvSpPr/>
            <p:nvPr/>
          </p:nvSpPr>
          <p:spPr>
            <a:xfrm>
              <a:off x="7036923" y="4246220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77" name="Elbow Connector 78">
              <a:extLst>
                <a:ext uri="{FF2B5EF4-FFF2-40B4-BE49-F238E27FC236}">
                  <a16:creationId xmlns:a16="http://schemas.microsoft.com/office/drawing/2014/main" id="{94ACB312-0E31-4702-AD28-5B82EFE91784}"/>
                </a:ext>
              </a:extLst>
            </p:cNvPr>
            <p:cNvCxnSpPr>
              <a:cxnSpLocks/>
              <a:stCxn id="74" idx="3"/>
              <a:endCxn id="73" idx="1"/>
            </p:cNvCxnSpPr>
            <p:nvPr/>
          </p:nvCxnSpPr>
          <p:spPr>
            <a:xfrm flipV="1">
              <a:off x="7272971" y="3974019"/>
              <a:ext cx="439426" cy="35889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2" name="Rectangle 8">
              <a:extLst>
                <a:ext uri="{FF2B5EF4-FFF2-40B4-BE49-F238E27FC236}">
                  <a16:creationId xmlns:a16="http://schemas.microsoft.com/office/drawing/2014/main" id="{DEB284DE-2F71-4A5E-BAF2-2B02BC7A88D8}"/>
                </a:ext>
              </a:extLst>
            </p:cNvPr>
            <p:cNvSpPr/>
            <p:nvPr/>
          </p:nvSpPr>
          <p:spPr>
            <a:xfrm>
              <a:off x="7714563" y="4514817"/>
              <a:ext cx="70818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Skill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7" name="Elbow Connector 80">
              <a:extLst>
                <a:ext uri="{FF2B5EF4-FFF2-40B4-BE49-F238E27FC236}">
                  <a16:creationId xmlns:a16="http://schemas.microsoft.com/office/drawing/2014/main" id="{DEB97038-90FA-48FE-A304-EBDBB67C4A89}"/>
                </a:ext>
              </a:extLst>
            </p:cNvPr>
            <p:cNvCxnSpPr>
              <a:stCxn id="74" idx="3"/>
              <a:endCxn id="82" idx="1"/>
            </p:cNvCxnSpPr>
            <p:nvPr/>
          </p:nvCxnSpPr>
          <p:spPr>
            <a:xfrm>
              <a:off x="7272971" y="4332910"/>
              <a:ext cx="441592" cy="324799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8" name="Rectangle 8">
              <a:extLst>
                <a:ext uri="{FF2B5EF4-FFF2-40B4-BE49-F238E27FC236}">
                  <a16:creationId xmlns:a16="http://schemas.microsoft.com/office/drawing/2014/main" id="{CDDB9356-5EC5-4C7B-8495-1F44E7370BDE}"/>
                </a:ext>
              </a:extLst>
            </p:cNvPr>
            <p:cNvSpPr/>
            <p:nvPr/>
          </p:nvSpPr>
          <p:spPr>
            <a:xfrm>
              <a:off x="7716092" y="4171769"/>
              <a:ext cx="70818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Location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9" name="Elbow Connector 83">
              <a:extLst>
                <a:ext uri="{FF2B5EF4-FFF2-40B4-BE49-F238E27FC236}">
                  <a16:creationId xmlns:a16="http://schemas.microsoft.com/office/drawing/2014/main" id="{2BFC9CA1-BF6F-479C-ABA9-3621E10D407D}"/>
                </a:ext>
              </a:extLst>
            </p:cNvPr>
            <p:cNvCxnSpPr>
              <a:stCxn id="74" idx="3"/>
              <a:endCxn id="88" idx="1"/>
            </p:cNvCxnSpPr>
            <p:nvPr/>
          </p:nvCxnSpPr>
          <p:spPr>
            <a:xfrm flipV="1">
              <a:off x="7272971" y="4314661"/>
              <a:ext cx="443121" cy="18249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2" name="Rectangle 8">
              <a:extLst>
                <a:ext uri="{FF2B5EF4-FFF2-40B4-BE49-F238E27FC236}">
                  <a16:creationId xmlns:a16="http://schemas.microsoft.com/office/drawing/2014/main" id="{6B3BC84D-E175-45A9-B07D-96A2232D4615}"/>
                </a:ext>
              </a:extLst>
            </p:cNvPr>
            <p:cNvSpPr/>
            <p:nvPr/>
          </p:nvSpPr>
          <p:spPr>
            <a:xfrm>
              <a:off x="7712397" y="3370623"/>
              <a:ext cx="70818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Skill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93" name="Elbow Connector 85">
              <a:extLst>
                <a:ext uri="{FF2B5EF4-FFF2-40B4-BE49-F238E27FC236}">
                  <a16:creationId xmlns:a16="http://schemas.microsoft.com/office/drawing/2014/main" id="{5CBAA130-5794-4AC1-88F7-77F951901204}"/>
                </a:ext>
              </a:extLst>
            </p:cNvPr>
            <p:cNvCxnSpPr>
              <a:cxnSpLocks/>
              <a:stCxn id="78" idx="3"/>
              <a:endCxn id="92" idx="1"/>
            </p:cNvCxnSpPr>
            <p:nvPr/>
          </p:nvCxnSpPr>
          <p:spPr>
            <a:xfrm>
              <a:off x="7277995" y="3034891"/>
              <a:ext cx="434402" cy="478624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4" name="Elbow Connector 29">
              <a:extLst>
                <a:ext uri="{FF2B5EF4-FFF2-40B4-BE49-F238E27FC236}">
                  <a16:creationId xmlns:a16="http://schemas.microsoft.com/office/drawing/2014/main" id="{8E48D990-6D2A-4604-B946-516925DF8EB6}"/>
                </a:ext>
              </a:extLst>
            </p:cNvPr>
            <p:cNvCxnSpPr>
              <a:cxnSpLocks/>
              <a:stCxn id="51" idx="3"/>
              <a:endCxn id="53" idx="1"/>
            </p:cNvCxnSpPr>
            <p:nvPr/>
          </p:nvCxnSpPr>
          <p:spPr>
            <a:xfrm>
              <a:off x="4220351" y="2760681"/>
              <a:ext cx="261642" cy="1561739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D907E50-47C6-4826-B808-08393CA98B62}"/>
                </a:ext>
              </a:extLst>
            </p:cNvPr>
            <p:cNvSpPr txBox="1"/>
            <p:nvPr/>
          </p:nvSpPr>
          <p:spPr>
            <a:xfrm>
              <a:off x="5749378" y="4663837"/>
              <a:ext cx="8810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7030A0"/>
                  </a:solidFill>
                </a:rPr>
                <a:t>filtered list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cxnSp>
          <p:nvCxnSpPr>
            <p:cNvPr id="101" name="Elbow Connector 106">
              <a:extLst>
                <a:ext uri="{FF2B5EF4-FFF2-40B4-BE49-F238E27FC236}">
                  <a16:creationId xmlns:a16="http://schemas.microsoft.com/office/drawing/2014/main" id="{D058A806-422E-4A13-9400-8C302D713BF9}"/>
                </a:ext>
              </a:extLst>
            </p:cNvPr>
            <p:cNvCxnSpPr>
              <a:cxnSpLocks/>
              <a:stCxn id="9" idx="1"/>
              <a:endCxn id="55" idx="2"/>
            </p:cNvCxnSpPr>
            <p:nvPr/>
          </p:nvCxnSpPr>
          <p:spPr>
            <a:xfrm rot="16200000" flipH="1">
              <a:off x="3918785" y="1732463"/>
              <a:ext cx="863047" cy="4574166"/>
            </a:xfrm>
            <a:prstGeom prst="bentConnector3">
              <a:avLst>
                <a:gd name="adj1" fmla="val 150273"/>
              </a:avLst>
            </a:prstGeom>
            <a:ln w="19050">
              <a:solidFill>
                <a:srgbClr val="7030A0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8" name="Elbow Connector 49">
              <a:extLst>
                <a:ext uri="{FF2B5EF4-FFF2-40B4-BE49-F238E27FC236}">
                  <a16:creationId xmlns:a16="http://schemas.microsoft.com/office/drawing/2014/main" id="{9CCB60E3-507F-443F-A329-7998A0008BB5}"/>
                </a:ext>
              </a:extLst>
            </p:cNvPr>
            <p:cNvCxnSpPr>
              <a:cxnSpLocks/>
              <a:stCxn id="57" idx="0"/>
            </p:cNvCxnSpPr>
            <p:nvPr/>
          </p:nvCxnSpPr>
          <p:spPr>
            <a:xfrm rot="5400000" flipH="1" flipV="1">
              <a:off x="4895722" y="3364497"/>
              <a:ext cx="319341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949C644-C77A-4DAC-9756-21FA348895CF}"/>
              </a:ext>
            </a:extLst>
          </p:cNvPr>
          <p:cNvGrpSpPr/>
          <p:nvPr/>
        </p:nvGrpSpPr>
        <p:grpSpPr>
          <a:xfrm>
            <a:off x="572588" y="842502"/>
            <a:ext cx="3581400" cy="2514600"/>
            <a:chOff x="1899594" y="551956"/>
            <a:chExt cx="3581400" cy="2438400"/>
          </a:xfrm>
        </p:grpSpPr>
        <p:sp>
          <p:nvSpPr>
            <p:cNvPr id="3" name="Rectangle 65">
              <a:extLst>
                <a:ext uri="{FF2B5EF4-FFF2-40B4-BE49-F238E27FC236}">
                  <a16:creationId xmlns:a16="http://schemas.microsoft.com/office/drawing/2014/main" id="{A1DB2A36-6ED3-4F94-B6EC-F88833264A94}"/>
                </a:ext>
              </a:extLst>
            </p:cNvPr>
            <p:cNvSpPr/>
            <p:nvPr/>
          </p:nvSpPr>
          <p:spPr>
            <a:xfrm>
              <a:off x="1899594" y="551956"/>
              <a:ext cx="3581400" cy="2438400"/>
            </a:xfrm>
            <a:prstGeom prst="roundRect">
              <a:avLst>
                <a:gd name="adj" fmla="val 3484"/>
              </a:avLst>
            </a:prstGeom>
            <a:solidFill>
              <a:srgbClr val="F1F5E9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chemeClr val="accent3">
                      <a:lumMod val="75000"/>
                    </a:schemeClr>
                  </a:solidFill>
                </a:rPr>
                <a:t>                           Job</a:t>
              </a:r>
              <a:endParaRPr lang="en-SG" sz="12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4" name="Rectangle 8">
              <a:extLst>
                <a:ext uri="{FF2B5EF4-FFF2-40B4-BE49-F238E27FC236}">
                  <a16:creationId xmlns:a16="http://schemas.microsoft.com/office/drawing/2014/main" id="{04D57058-31A1-47BA-844F-0536EDD4B1A8}"/>
                </a:ext>
              </a:extLst>
            </p:cNvPr>
            <p:cNvSpPr/>
            <p:nvPr/>
          </p:nvSpPr>
          <p:spPr>
            <a:xfrm>
              <a:off x="2123215" y="1887062"/>
              <a:ext cx="1093635" cy="346760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accent3">
                      <a:lumMod val="75000"/>
                    </a:schemeClr>
                  </a:solidFill>
                </a:rPr>
                <a:t>Job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5" name="Flowchart: Decision 38">
              <a:extLst>
                <a:ext uri="{FF2B5EF4-FFF2-40B4-BE49-F238E27FC236}">
                  <a16:creationId xmlns:a16="http://schemas.microsoft.com/office/drawing/2014/main" id="{430B6DC0-193A-4474-8FC1-0AF546DF6222}"/>
                </a:ext>
              </a:extLst>
            </p:cNvPr>
            <p:cNvSpPr/>
            <p:nvPr/>
          </p:nvSpPr>
          <p:spPr>
            <a:xfrm>
              <a:off x="3226743" y="2020236"/>
              <a:ext cx="183156" cy="161573"/>
            </a:xfrm>
            <a:prstGeom prst="flowChartDecision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6" name="Elbow Connector 63">
              <a:extLst>
                <a:ext uri="{FF2B5EF4-FFF2-40B4-BE49-F238E27FC236}">
                  <a16:creationId xmlns:a16="http://schemas.microsoft.com/office/drawing/2014/main" id="{129E1F1D-399F-44F3-8779-7E2389BBED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007" y="1617715"/>
              <a:ext cx="512681" cy="47606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AEBD08FE-BE7F-4629-BA37-6CA12AF18592}"/>
                </a:ext>
              </a:extLst>
            </p:cNvPr>
            <p:cNvSpPr/>
            <p:nvPr/>
          </p:nvSpPr>
          <p:spPr>
            <a:xfrm>
              <a:off x="3951580" y="1465785"/>
              <a:ext cx="1306217" cy="346760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accent3">
                      <a:lumMod val="75000"/>
                    </a:schemeClr>
                  </a:solidFill>
                </a:rPr>
                <a:t>Job Title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8" name="Elbow Connector 63">
              <a:extLst>
                <a:ext uri="{FF2B5EF4-FFF2-40B4-BE49-F238E27FC236}">
                  <a16:creationId xmlns:a16="http://schemas.microsoft.com/office/drawing/2014/main" id="{2F139362-2594-4036-BCD8-652A627DFD18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3409899" y="2081128"/>
              <a:ext cx="552500" cy="1989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" name="Elbow Connector 63">
              <a:extLst>
                <a:ext uri="{FF2B5EF4-FFF2-40B4-BE49-F238E27FC236}">
                  <a16:creationId xmlns:a16="http://schemas.microsoft.com/office/drawing/2014/main" id="{926A494F-CC09-413F-A230-ED296606F257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3429007" y="2109914"/>
              <a:ext cx="522574" cy="40468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E82F9CC1-4C33-49C7-92DE-90EB459F9874}"/>
                </a:ext>
              </a:extLst>
            </p:cNvPr>
            <p:cNvSpPr/>
            <p:nvPr/>
          </p:nvSpPr>
          <p:spPr>
            <a:xfrm>
              <a:off x="3951581" y="1907746"/>
              <a:ext cx="1306217" cy="346760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accent3">
                      <a:lumMod val="75000"/>
                    </a:schemeClr>
                  </a:solidFill>
                </a:rPr>
                <a:t>Location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FAB3E50-AE85-4043-8EBF-88E64FDE517E}"/>
                </a:ext>
              </a:extLst>
            </p:cNvPr>
            <p:cNvSpPr/>
            <p:nvPr/>
          </p:nvSpPr>
          <p:spPr>
            <a:xfrm>
              <a:off x="3951581" y="2341220"/>
              <a:ext cx="1306217" cy="346760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050" b="1" dirty="0">
                  <a:solidFill>
                    <a:schemeClr val="accent3">
                      <a:lumMod val="75000"/>
                    </a:schemeClr>
                  </a:solidFill>
                </a:rPr>
                <a:t>Skills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91B63E-1C2B-44A2-857E-986010B61A7D}"/>
                </a:ext>
              </a:extLst>
            </p:cNvPr>
            <p:cNvSpPr txBox="1"/>
            <p:nvPr/>
          </p:nvSpPr>
          <p:spPr>
            <a:xfrm flipH="1">
              <a:off x="3680900" y="1370316"/>
              <a:ext cx="20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9BBC59"/>
                  </a:solidFill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E3C5B2C-5D43-43A4-ADB4-B4D43434F445}"/>
                </a:ext>
              </a:extLst>
            </p:cNvPr>
            <p:cNvSpPr txBox="1"/>
            <p:nvPr/>
          </p:nvSpPr>
          <p:spPr>
            <a:xfrm>
              <a:off x="3684010" y="1783443"/>
              <a:ext cx="12269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9BBC59"/>
                  </a:solidFill>
                </a:rPr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A105ADB-944D-4CD9-9E31-80CC63273C91}"/>
                </a:ext>
              </a:extLst>
            </p:cNvPr>
            <p:cNvSpPr txBox="1"/>
            <p:nvPr/>
          </p:nvSpPr>
          <p:spPr>
            <a:xfrm>
              <a:off x="3721664" y="2229552"/>
              <a:ext cx="1074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9BBC59"/>
                  </a:solidFill>
                </a:rPr>
                <a:t>1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D556DD8-787D-4134-B2D1-CF46F9B08332}"/>
              </a:ext>
            </a:extLst>
          </p:cNvPr>
          <p:cNvGrpSpPr/>
          <p:nvPr/>
        </p:nvGrpSpPr>
        <p:grpSpPr>
          <a:xfrm>
            <a:off x="5486400" y="1450910"/>
            <a:ext cx="2895600" cy="2514600"/>
            <a:chOff x="4572000" y="1447800"/>
            <a:chExt cx="2895600" cy="2514600"/>
          </a:xfrm>
        </p:grpSpPr>
        <p:sp>
          <p:nvSpPr>
            <p:cNvPr id="22" name="Rectangle 65">
              <a:extLst>
                <a:ext uri="{FF2B5EF4-FFF2-40B4-BE49-F238E27FC236}">
                  <a16:creationId xmlns:a16="http://schemas.microsoft.com/office/drawing/2014/main" id="{E964125C-FCF5-45FC-B952-4C9C4FFF92AB}"/>
                </a:ext>
              </a:extLst>
            </p:cNvPr>
            <p:cNvSpPr/>
            <p:nvPr/>
          </p:nvSpPr>
          <p:spPr>
            <a:xfrm>
              <a:off x="4572000" y="1447800"/>
              <a:ext cx="2895600" cy="2514600"/>
            </a:xfrm>
            <a:prstGeom prst="roundRect">
              <a:avLst>
                <a:gd name="adj" fmla="val 3484"/>
              </a:avLst>
            </a:prstGeom>
            <a:solidFill>
              <a:srgbClr val="F1F5E9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 err="1">
                  <a:solidFill>
                    <a:schemeClr val="accent3">
                      <a:lumMod val="75000"/>
                    </a:schemeClr>
                  </a:solidFill>
                </a:rPr>
                <a:t>UniqueJobList</a:t>
              </a:r>
              <a:endParaRPr lang="en-SG" sz="12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E8A4AD8-5AD8-4DFD-838B-8300328F5F70}"/>
                </a:ext>
              </a:extLst>
            </p:cNvPr>
            <p:cNvGrpSpPr/>
            <p:nvPr/>
          </p:nvGrpSpPr>
          <p:grpSpPr>
            <a:xfrm>
              <a:off x="5323183" y="1752600"/>
              <a:ext cx="1306217" cy="2059225"/>
              <a:chOff x="5684908" y="344835"/>
              <a:chExt cx="1306217" cy="2059225"/>
            </a:xfrm>
          </p:grpSpPr>
          <p:sp>
            <p:nvSpPr>
              <p:cNvPr id="24" name="Rectangle 62">
                <a:extLst>
                  <a:ext uri="{FF2B5EF4-FFF2-40B4-BE49-F238E27FC236}">
                    <a16:creationId xmlns:a16="http://schemas.microsoft.com/office/drawing/2014/main" id="{3AA6A8D6-3030-433D-9B79-E3B19DC4E437}"/>
                  </a:ext>
                </a:extLst>
              </p:cNvPr>
              <p:cNvSpPr/>
              <p:nvPr/>
            </p:nvSpPr>
            <p:spPr>
              <a:xfrm>
                <a:off x="5791200" y="344835"/>
                <a:ext cx="1093635" cy="34676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rgbClr val="00B05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>
                    <a:solidFill>
                      <a:schemeClr val="bg1"/>
                    </a:solidFill>
                  </a:rPr>
                  <a:t>ModelManager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Flowchart: Decision 38">
                <a:extLst>
                  <a:ext uri="{FF2B5EF4-FFF2-40B4-BE49-F238E27FC236}">
                    <a16:creationId xmlns:a16="http://schemas.microsoft.com/office/drawing/2014/main" id="{4E75196A-A91C-4D71-BCFA-C648D3F67EE1}"/>
                  </a:ext>
                </a:extLst>
              </p:cNvPr>
              <p:cNvSpPr/>
              <p:nvPr/>
            </p:nvSpPr>
            <p:spPr>
              <a:xfrm>
                <a:off x="6246439" y="712056"/>
                <a:ext cx="183156" cy="161573"/>
              </a:xfrm>
              <a:prstGeom prst="flowChartDecision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68F7AE8D-48F7-4907-BCEA-DF37068505E4}"/>
                  </a:ext>
                </a:extLst>
              </p:cNvPr>
              <p:cNvCxnSpPr>
                <a:stCxn id="25" idx="2"/>
                <a:endCxn id="27" idx="0"/>
              </p:cNvCxnSpPr>
              <p:nvPr/>
            </p:nvCxnSpPr>
            <p:spPr>
              <a:xfrm>
                <a:off x="6338017" y="873629"/>
                <a:ext cx="0" cy="329284"/>
              </a:xfrm>
              <a:prstGeom prst="straightConnector1">
                <a:avLst/>
              </a:prstGeom>
              <a:ln w="19050">
                <a:solidFill>
                  <a:schemeClr val="accent3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27" name="Rectangle 8">
                <a:extLst>
                  <a:ext uri="{FF2B5EF4-FFF2-40B4-BE49-F238E27FC236}">
                    <a16:creationId xmlns:a16="http://schemas.microsoft.com/office/drawing/2014/main" id="{8153E2F9-B20C-4CBD-8069-9E21505C45B9}"/>
                  </a:ext>
                </a:extLst>
              </p:cNvPr>
              <p:cNvSpPr/>
              <p:nvPr/>
            </p:nvSpPr>
            <p:spPr>
              <a:xfrm>
                <a:off x="5684908" y="1202913"/>
                <a:ext cx="1306217" cy="346760"/>
              </a:xfrm>
              <a:prstGeom prst="rect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050" b="1" dirty="0" err="1">
                    <a:solidFill>
                      <a:schemeClr val="accent3">
                        <a:lumMod val="75000"/>
                      </a:schemeClr>
                    </a:solidFill>
                  </a:rPr>
                  <a:t>UniqueJobList</a:t>
                </a:r>
                <a:endParaRPr lang="en-SG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" name="Flowchart: Decision 38">
                <a:extLst>
                  <a:ext uri="{FF2B5EF4-FFF2-40B4-BE49-F238E27FC236}">
                    <a16:creationId xmlns:a16="http://schemas.microsoft.com/office/drawing/2014/main" id="{4429590C-D36E-4BEB-A317-B2BEBAB3A383}"/>
                  </a:ext>
                </a:extLst>
              </p:cNvPr>
              <p:cNvSpPr/>
              <p:nvPr/>
            </p:nvSpPr>
            <p:spPr>
              <a:xfrm>
                <a:off x="6238715" y="1563741"/>
                <a:ext cx="183156" cy="161573"/>
              </a:xfrm>
              <a:prstGeom prst="flowChartDecision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EE91DC45-F5C7-4E6D-B727-EF7395975CA0}"/>
                  </a:ext>
                </a:extLst>
              </p:cNvPr>
              <p:cNvCxnSpPr>
                <a:stCxn id="28" idx="2"/>
                <a:endCxn id="32" idx="0"/>
              </p:cNvCxnSpPr>
              <p:nvPr/>
            </p:nvCxnSpPr>
            <p:spPr>
              <a:xfrm>
                <a:off x="6330293" y="1725314"/>
                <a:ext cx="0" cy="331986"/>
              </a:xfrm>
              <a:prstGeom prst="straightConnector1">
                <a:avLst/>
              </a:prstGeom>
              <a:ln w="19050">
                <a:solidFill>
                  <a:schemeClr val="accent3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7E5CA69-545F-48D3-BEDE-229ACC6E8DEF}"/>
                  </a:ext>
                </a:extLst>
              </p:cNvPr>
              <p:cNvSpPr txBox="1"/>
              <p:nvPr/>
            </p:nvSpPr>
            <p:spPr>
              <a:xfrm flipH="1">
                <a:off x="6324600" y="914400"/>
                <a:ext cx="2053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rgbClr val="9BBC59"/>
                    </a:solidFill>
                  </a:rPr>
                  <a:t>1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D716F-4371-4E3C-BEF3-CB0F3BC2FEFB}"/>
                  </a:ext>
                </a:extLst>
              </p:cNvPr>
              <p:cNvSpPr txBox="1"/>
              <p:nvPr/>
            </p:nvSpPr>
            <p:spPr>
              <a:xfrm flipH="1">
                <a:off x="6338016" y="1807728"/>
                <a:ext cx="2053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rgbClr val="9BBC59"/>
                    </a:solidFill>
                  </a:rPr>
                  <a:t>*</a:t>
                </a:r>
              </a:p>
            </p:txBody>
          </p:sp>
          <p:sp>
            <p:nvSpPr>
              <p:cNvPr id="32" name="Rectangle 8">
                <a:extLst>
                  <a:ext uri="{FF2B5EF4-FFF2-40B4-BE49-F238E27FC236}">
                    <a16:creationId xmlns:a16="http://schemas.microsoft.com/office/drawing/2014/main" id="{D2FACF24-0210-40FB-9E8E-15DB653799F7}"/>
                  </a:ext>
                </a:extLst>
              </p:cNvPr>
              <p:cNvSpPr/>
              <p:nvPr/>
            </p:nvSpPr>
            <p:spPr>
              <a:xfrm>
                <a:off x="5783475" y="2057300"/>
                <a:ext cx="1093635" cy="346760"/>
              </a:xfrm>
              <a:prstGeom prst="rect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accent3">
                        <a:lumMod val="75000"/>
                      </a:schemeClr>
                    </a:solidFill>
                  </a:rPr>
                  <a:t>Job</a:t>
                </a:r>
                <a:endParaRPr lang="en-SG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40" name="Rectangle 8">
            <a:extLst>
              <a:ext uri="{FF2B5EF4-FFF2-40B4-BE49-F238E27FC236}">
                <a16:creationId xmlns:a16="http://schemas.microsoft.com/office/drawing/2014/main" id="{69D0E32E-735F-403F-AEBF-3693D5F0869B}"/>
              </a:ext>
            </a:extLst>
          </p:cNvPr>
          <p:cNvSpPr/>
          <p:nvPr/>
        </p:nvSpPr>
        <p:spPr>
          <a:xfrm>
            <a:off x="-622182" y="163008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1" name="Elbow Connector 49">
            <a:extLst>
              <a:ext uri="{FF2B5EF4-FFF2-40B4-BE49-F238E27FC236}">
                <a16:creationId xmlns:a16="http://schemas.microsoft.com/office/drawing/2014/main" id="{68999278-E286-4A26-9C9A-D7FE8CAA9494}"/>
              </a:ext>
            </a:extLst>
          </p:cNvPr>
          <p:cNvCxnSpPr>
            <a:cxnSpLocks/>
            <a:endCxn id="40" idx="3"/>
          </p:cNvCxnSpPr>
          <p:nvPr/>
        </p:nvCxnSpPr>
        <p:spPr>
          <a:xfrm rot="10800000">
            <a:off x="534788" y="1803461"/>
            <a:ext cx="758385" cy="413230"/>
          </a:xfrm>
          <a:prstGeom prst="bentConnector3">
            <a:avLst>
              <a:gd name="adj1" fmla="val -44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229347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D886A7EA-2D17-4CDD-8B5A-5C08199A85F1}"/>
              </a:ext>
            </a:extLst>
          </p:cNvPr>
          <p:cNvGrpSpPr/>
          <p:nvPr/>
        </p:nvGrpSpPr>
        <p:grpSpPr>
          <a:xfrm>
            <a:off x="0" y="1515534"/>
            <a:ext cx="11615713" cy="2164943"/>
            <a:chOff x="0" y="1515534"/>
            <a:chExt cx="11615713" cy="216494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7BED170-1FB5-4F30-9DE7-B5AFB053F896}"/>
                </a:ext>
              </a:extLst>
            </p:cNvPr>
            <p:cNvGrpSpPr/>
            <p:nvPr/>
          </p:nvGrpSpPr>
          <p:grpSpPr>
            <a:xfrm>
              <a:off x="0" y="1515534"/>
              <a:ext cx="8897088" cy="2164943"/>
              <a:chOff x="152400" y="533400"/>
              <a:chExt cx="8897088" cy="2164943"/>
            </a:xfrm>
          </p:grpSpPr>
          <p:sp>
            <p:nvSpPr>
              <p:cNvPr id="3" name="Rectangle 62">
                <a:extLst>
                  <a:ext uri="{FF2B5EF4-FFF2-40B4-BE49-F238E27FC236}">
                    <a16:creationId xmlns:a16="http://schemas.microsoft.com/office/drawing/2014/main" id="{C8AC25AA-16EB-4B94-A9D7-85ADC6E37FB2}"/>
                  </a:ext>
                </a:extLst>
              </p:cNvPr>
              <p:cNvSpPr/>
              <p:nvPr/>
            </p:nvSpPr>
            <p:spPr>
              <a:xfrm>
                <a:off x="1321840" y="607926"/>
                <a:ext cx="1093635" cy="34676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rgbClr val="00B05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:UI</a:t>
                </a:r>
                <a:endParaRPr lang="en-SG" sz="12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C069686F-F73E-40EF-9CCD-312E2A471BE6}"/>
                  </a:ext>
                </a:extLst>
              </p:cNvPr>
              <p:cNvCxnSpPr/>
              <p:nvPr/>
            </p:nvCxnSpPr>
            <p:spPr>
              <a:xfrm>
                <a:off x="1819917" y="944304"/>
                <a:ext cx="0" cy="1723059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2763BEE-929F-4E5E-B799-A23715C91904}"/>
                  </a:ext>
                </a:extLst>
              </p:cNvPr>
              <p:cNvSpPr/>
              <p:nvPr/>
            </p:nvSpPr>
            <p:spPr>
              <a:xfrm>
                <a:off x="1746229" y="1322291"/>
                <a:ext cx="154827" cy="125409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6" name="Actor">
                <a:extLst>
                  <a:ext uri="{FF2B5EF4-FFF2-40B4-BE49-F238E27FC236}">
                    <a16:creationId xmlns:a16="http://schemas.microsoft.com/office/drawing/2014/main" id="{A28DDA43-FE31-4924-9ABF-9FF226086588}"/>
                  </a:ext>
                </a:extLst>
              </p:cNvPr>
              <p:cNvGrpSpPr/>
              <p:nvPr/>
            </p:nvGrpSpPr>
            <p:grpSpPr>
              <a:xfrm>
                <a:off x="152400" y="533400"/>
                <a:ext cx="324036" cy="573410"/>
                <a:chOff x="3239901" y="4149080"/>
                <a:chExt cx="648072" cy="1146820"/>
              </a:xfrm>
            </p:grpSpPr>
            <p:sp>
              <p:nvSpPr>
                <p:cNvPr id="29" name="Flowchart: Connector 7">
                  <a:extLst>
                    <a:ext uri="{FF2B5EF4-FFF2-40B4-BE49-F238E27FC236}">
                      <a16:creationId xmlns:a16="http://schemas.microsoft.com/office/drawing/2014/main" id="{3336D8BF-50B0-4B0F-B27A-F88AB8107336}"/>
                    </a:ext>
                  </a:extLst>
                </p:cNvPr>
                <p:cNvSpPr/>
                <p:nvPr/>
              </p:nvSpPr>
              <p:spPr>
                <a:xfrm>
                  <a:off x="3419872" y="4149080"/>
                  <a:ext cx="288032" cy="288032"/>
                </a:xfrm>
                <a:prstGeom prst="flowChartConnector">
                  <a:avLst/>
                </a:prstGeom>
                <a:solidFill>
                  <a:schemeClr val="bg1">
                    <a:lumMod val="85000"/>
                  </a:schemeClr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838388B7-310B-4100-9078-CFF5841010B3}"/>
                    </a:ext>
                  </a:extLst>
                </p:cNvPr>
                <p:cNvCxnSpPr>
                  <a:stCxn id="31" idx="4"/>
                </p:cNvCxnSpPr>
                <p:nvPr/>
              </p:nvCxnSpPr>
              <p:spPr>
                <a:xfrm>
                  <a:off x="3563888" y="4437112"/>
                  <a:ext cx="0" cy="50405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</p:cxnSp>
            <p:sp>
              <p:nvSpPr>
                <p:cNvPr id="31" name="Freeform 7">
                  <a:extLst>
                    <a:ext uri="{FF2B5EF4-FFF2-40B4-BE49-F238E27FC236}">
                      <a16:creationId xmlns:a16="http://schemas.microsoft.com/office/drawing/2014/main" id="{331E23C0-4384-4069-A832-84EB518A4D4A}"/>
                    </a:ext>
                  </a:extLst>
                </p:cNvPr>
                <p:cNvSpPr/>
                <p:nvPr/>
              </p:nvSpPr>
              <p:spPr>
                <a:xfrm>
                  <a:off x="3324225" y="4933950"/>
                  <a:ext cx="479425" cy="361950"/>
                </a:xfrm>
                <a:custGeom>
                  <a:avLst/>
                  <a:gdLst>
                    <a:gd name="connsiteX0" fmla="*/ 0 w 479425"/>
                    <a:gd name="connsiteY0" fmla="*/ 355600 h 361950"/>
                    <a:gd name="connsiteX1" fmla="*/ 241300 w 479425"/>
                    <a:gd name="connsiteY1" fmla="*/ 0 h 361950"/>
                    <a:gd name="connsiteX2" fmla="*/ 479425 w 479425"/>
                    <a:gd name="connsiteY2" fmla="*/ 361950 h 361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79425" h="361950">
                      <a:moveTo>
                        <a:pt x="0" y="355600"/>
                      </a:moveTo>
                      <a:lnTo>
                        <a:pt x="241300" y="0"/>
                      </a:lnTo>
                      <a:lnTo>
                        <a:pt x="479425" y="36195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09299727-8FEF-4518-A9C9-80BF313A1A06}"/>
                    </a:ext>
                  </a:extLst>
                </p:cNvPr>
                <p:cNvCxnSpPr/>
                <p:nvPr/>
              </p:nvCxnSpPr>
              <p:spPr>
                <a:xfrm>
                  <a:off x="3239901" y="4509120"/>
                  <a:ext cx="64807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7" name="Rectangle 62">
                <a:extLst>
                  <a:ext uri="{FF2B5EF4-FFF2-40B4-BE49-F238E27FC236}">
                    <a16:creationId xmlns:a16="http://schemas.microsoft.com/office/drawing/2014/main" id="{0C03A6FC-6F84-40AF-8385-8BAF72327F92}"/>
                  </a:ext>
                </a:extLst>
              </p:cNvPr>
              <p:cNvSpPr/>
              <p:nvPr/>
            </p:nvSpPr>
            <p:spPr>
              <a:xfrm>
                <a:off x="3335583" y="611613"/>
                <a:ext cx="1093635" cy="346760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:Logic</a:t>
                </a:r>
                <a:endParaRPr lang="en-SG" sz="12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03DF6942-B456-40B9-87E3-EB4552411558}"/>
                  </a:ext>
                </a:extLst>
              </p:cNvPr>
              <p:cNvCxnSpPr/>
              <p:nvPr/>
            </p:nvCxnSpPr>
            <p:spPr>
              <a:xfrm>
                <a:off x="3882400" y="975284"/>
                <a:ext cx="0" cy="1723059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A285368-CC07-41C6-906D-B2A30A0711BD}"/>
                  </a:ext>
                </a:extLst>
              </p:cNvPr>
              <p:cNvSpPr/>
              <p:nvPr/>
            </p:nvSpPr>
            <p:spPr>
              <a:xfrm>
                <a:off x="3810392" y="1433477"/>
                <a:ext cx="135048" cy="1013379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>
                  <a:solidFill>
                    <a:schemeClr val="dk1"/>
                  </a:solidFill>
                </a:endParaRPr>
              </a:p>
            </p:txBody>
          </p:sp>
          <p:sp>
            <p:nvSpPr>
              <p:cNvPr id="10" name="Rectangle 62">
                <a:extLst>
                  <a:ext uri="{FF2B5EF4-FFF2-40B4-BE49-F238E27FC236}">
                    <a16:creationId xmlns:a16="http://schemas.microsoft.com/office/drawing/2014/main" id="{4BEF8515-4701-4BE7-BB39-7C9478F97220}"/>
                  </a:ext>
                </a:extLst>
              </p:cNvPr>
              <p:cNvSpPr/>
              <p:nvPr/>
            </p:nvSpPr>
            <p:spPr>
              <a:xfrm>
                <a:off x="5316783" y="607926"/>
                <a:ext cx="1093635" cy="34676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:Model</a:t>
                </a:r>
                <a:endParaRPr lang="en-SG" sz="12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1AF61CE-8DF1-46AD-B1E5-BCB0704E03AF}"/>
                  </a:ext>
                </a:extLst>
              </p:cNvPr>
              <p:cNvCxnSpPr/>
              <p:nvPr/>
            </p:nvCxnSpPr>
            <p:spPr>
              <a:xfrm>
                <a:off x="5863600" y="971597"/>
                <a:ext cx="0" cy="1723059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AA811FE-7E8E-486F-BF18-9D1328078DBC}"/>
                  </a:ext>
                </a:extLst>
              </p:cNvPr>
              <p:cNvSpPr/>
              <p:nvPr/>
            </p:nvSpPr>
            <p:spPr>
              <a:xfrm>
                <a:off x="5791593" y="1538407"/>
                <a:ext cx="133738" cy="80207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6D8C656-1F6C-4C6A-92C7-464A2CE4CFFD}"/>
                  </a:ext>
                </a:extLst>
              </p:cNvPr>
              <p:cNvCxnSpPr/>
              <p:nvPr/>
            </p:nvCxnSpPr>
            <p:spPr>
              <a:xfrm>
                <a:off x="314394" y="1322292"/>
                <a:ext cx="143183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D42B0DE-D74D-4A5D-BE73-F5A10AAA0DBD}"/>
                  </a:ext>
                </a:extLst>
              </p:cNvPr>
              <p:cNvSpPr txBox="1"/>
              <p:nvPr/>
            </p:nvSpPr>
            <p:spPr>
              <a:xfrm>
                <a:off x="363405" y="1394132"/>
                <a:ext cx="1288424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dirty="0" err="1"/>
                  <a:t>postjob</a:t>
                </a:r>
                <a:r>
                  <a:rPr lang="en-US" sz="1200" dirty="0"/>
                  <a:t> j/Backend Eng l/Singapore s/SQL, </a:t>
                </a:r>
                <a:r>
                  <a:rPr lang="en-US" sz="1200" dirty="0" err="1"/>
                  <a:t>Javascript</a:t>
                </a:r>
                <a:r>
                  <a:rPr lang="en-US" sz="1200" dirty="0"/>
                  <a:t> t/</a:t>
                </a:r>
                <a:r>
                  <a:rPr lang="en-US" sz="1200" dirty="0" err="1"/>
                  <a:t>FreshGrad</a:t>
                </a:r>
                <a:r>
                  <a:rPr lang="en-US" sz="1200" dirty="0"/>
                  <a:t> 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15F06F7-10A6-4F49-B3EC-F32BD6E7B651}"/>
                  </a:ext>
                </a:extLst>
              </p:cNvPr>
              <p:cNvCxnSpPr/>
              <p:nvPr/>
            </p:nvCxnSpPr>
            <p:spPr>
              <a:xfrm>
                <a:off x="1893606" y="1433477"/>
                <a:ext cx="1916786" cy="1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37D5636-1D5C-45E6-B410-C3645854E0DE}"/>
                  </a:ext>
                </a:extLst>
              </p:cNvPr>
              <p:cNvSpPr txBox="1"/>
              <p:nvPr/>
            </p:nvSpPr>
            <p:spPr>
              <a:xfrm>
                <a:off x="3037471" y="1519215"/>
                <a:ext cx="966739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>
                    <a:solidFill>
                      <a:srgbClr val="0070C0"/>
                    </a:solidFill>
                  </a:rPr>
                  <a:t>execute()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7D9EAD54-133E-495C-87FE-86FEAEE5EB21}"/>
                  </a:ext>
                </a:extLst>
              </p:cNvPr>
              <p:cNvCxnSpPr/>
              <p:nvPr/>
            </p:nvCxnSpPr>
            <p:spPr>
              <a:xfrm>
                <a:off x="3954408" y="1538409"/>
                <a:ext cx="1837184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C7A1C22-4BF1-4F4D-A5D1-AAA5D0057948}"/>
                  </a:ext>
                </a:extLst>
              </p:cNvPr>
              <p:cNvSpPr txBox="1"/>
              <p:nvPr/>
            </p:nvSpPr>
            <p:spPr>
              <a:xfrm>
                <a:off x="4751362" y="1532466"/>
                <a:ext cx="170649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dirty="0" err="1">
                    <a:solidFill>
                      <a:srgbClr val="7030A0"/>
                    </a:solidFill>
                  </a:rPr>
                  <a:t>addJob</a:t>
                </a:r>
                <a:r>
                  <a:rPr lang="en-US" sz="1200" dirty="0">
                    <a:solidFill>
                      <a:srgbClr val="7030A0"/>
                    </a:solidFill>
                  </a:rPr>
                  <a:t>(o)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31A767-60CD-438B-A56E-CE4F8D8D863A}"/>
                  </a:ext>
                </a:extLst>
              </p:cNvPr>
              <p:cNvSpPr txBox="1"/>
              <p:nvPr/>
            </p:nvSpPr>
            <p:spPr>
              <a:xfrm>
                <a:off x="6735435" y="1448506"/>
                <a:ext cx="231405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5">
                        <a:lumMod val="75000"/>
                      </a:schemeClr>
                    </a:solidFill>
                  </a:rPr>
                  <a:t>post(</a:t>
                </a:r>
                <a:r>
                  <a:rPr lang="en-US" sz="1200" dirty="0" err="1">
                    <a:solidFill>
                      <a:schemeClr val="accent5">
                        <a:lumMod val="75000"/>
                      </a:schemeClr>
                    </a:solidFill>
                  </a:rPr>
                  <a:t>AddressBook</a:t>
                </a:r>
                <a:endParaRPr lang="en-US" sz="120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sz="1200" dirty="0" err="1">
                    <a:solidFill>
                      <a:schemeClr val="accent5">
                        <a:lumMod val="75000"/>
                      </a:schemeClr>
                    </a:solidFill>
                  </a:rPr>
                  <a:t>ChangedEvent</a:t>
                </a:r>
                <a:r>
                  <a:rPr lang="en-US" sz="1200" dirty="0">
                    <a:solidFill>
                      <a:schemeClr val="accent5">
                        <a:lumMod val="75000"/>
                      </a:schemeClr>
                    </a:solidFill>
                  </a:rPr>
                  <a:t>)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E3F325D7-4B07-40C4-A97F-44EDA09487F8}"/>
                  </a:ext>
                </a:extLst>
              </p:cNvPr>
              <p:cNvCxnSpPr/>
              <p:nvPr/>
            </p:nvCxnSpPr>
            <p:spPr>
              <a:xfrm>
                <a:off x="3954408" y="2340484"/>
                <a:ext cx="1837184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45F4AFD-EAFC-486B-8154-B24AFBC4359E}"/>
                  </a:ext>
                </a:extLst>
              </p:cNvPr>
              <p:cNvCxnSpPr>
                <a:cxnSpLocks/>
                <a:endCxn id="9" idx="2"/>
              </p:cNvCxnSpPr>
              <p:nvPr/>
            </p:nvCxnSpPr>
            <p:spPr>
              <a:xfrm>
                <a:off x="1961130" y="2446855"/>
                <a:ext cx="1916786" cy="1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69446ABE-2595-4193-9EC8-0781E2884AA8}"/>
                  </a:ext>
                </a:extLst>
              </p:cNvPr>
              <p:cNvCxnSpPr>
                <a:cxnSpLocks/>
                <a:endCxn id="5" idx="2"/>
              </p:cNvCxnSpPr>
              <p:nvPr/>
            </p:nvCxnSpPr>
            <p:spPr>
              <a:xfrm>
                <a:off x="314394" y="2576383"/>
                <a:ext cx="1509249" cy="1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62">
                <a:extLst>
                  <a:ext uri="{FF2B5EF4-FFF2-40B4-BE49-F238E27FC236}">
                    <a16:creationId xmlns:a16="http://schemas.microsoft.com/office/drawing/2014/main" id="{ED2FD033-0926-4BD2-920A-3D2581459BBE}"/>
                  </a:ext>
                </a:extLst>
              </p:cNvPr>
              <p:cNvSpPr/>
              <p:nvPr/>
            </p:nvSpPr>
            <p:spPr>
              <a:xfrm>
                <a:off x="7540506" y="597545"/>
                <a:ext cx="1371600" cy="34676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: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EventsCenter</a:t>
                </a:r>
                <a:endParaRPr lang="en-SG" sz="12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E94E83C-7617-4660-9F01-50D8C507E92A}"/>
                  </a:ext>
                </a:extLst>
              </p:cNvPr>
              <p:cNvCxnSpPr/>
              <p:nvPr/>
            </p:nvCxnSpPr>
            <p:spPr>
              <a:xfrm>
                <a:off x="8273656" y="853326"/>
                <a:ext cx="0" cy="1723059"/>
              </a:xfrm>
              <a:prstGeom prst="line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B2CD0D6-EC5C-49F2-B31C-F425A716EC09}"/>
                  </a:ext>
                </a:extLst>
              </p:cNvPr>
              <p:cNvSpPr/>
              <p:nvPr/>
            </p:nvSpPr>
            <p:spPr>
              <a:xfrm>
                <a:off x="8183974" y="1849011"/>
                <a:ext cx="108344" cy="36933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61A60690-B52C-4C82-83B8-3EAB7BF3B599}"/>
                  </a:ext>
                </a:extLst>
              </p:cNvPr>
              <p:cNvCxnSpPr/>
              <p:nvPr/>
            </p:nvCxnSpPr>
            <p:spPr>
              <a:xfrm flipV="1">
                <a:off x="5943993" y="1836813"/>
                <a:ext cx="2348325" cy="2397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CDC45B23-2930-4704-A31B-B09B4AC1D069}"/>
                  </a:ext>
                </a:extLst>
              </p:cNvPr>
              <p:cNvCxnSpPr>
                <a:cxnSpLocks/>
                <a:endCxn id="25" idx="2"/>
              </p:cNvCxnSpPr>
              <p:nvPr/>
            </p:nvCxnSpPr>
            <p:spPr>
              <a:xfrm>
                <a:off x="5863600" y="2206145"/>
                <a:ext cx="2374546" cy="12198"/>
              </a:xfrm>
              <a:prstGeom prst="straightConnector1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DDB85DD-FF09-409D-A249-38247FD33D9D}"/>
                  </a:ext>
                </a:extLst>
              </p:cNvPr>
              <p:cNvCxnSpPr/>
              <p:nvPr/>
            </p:nvCxnSpPr>
            <p:spPr>
              <a:xfrm flipH="1">
                <a:off x="314394" y="1099672"/>
                <a:ext cx="24" cy="159867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</p:grpSp>
        <p:sp>
          <p:nvSpPr>
            <p:cNvPr id="33" name="Rectangle 62">
              <a:extLst>
                <a:ext uri="{FF2B5EF4-FFF2-40B4-BE49-F238E27FC236}">
                  <a16:creationId xmlns:a16="http://schemas.microsoft.com/office/drawing/2014/main" id="{F06C6072-FE2A-447A-98FC-664C38455AD0}"/>
                </a:ext>
              </a:extLst>
            </p:cNvPr>
            <p:cNvSpPr/>
            <p:nvPr/>
          </p:nvSpPr>
          <p:spPr>
            <a:xfrm>
              <a:off x="10244113" y="1590060"/>
              <a:ext cx="1371600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:Storage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B2B7F9-0FD8-488C-9504-8055CBABED20}"/>
                </a:ext>
              </a:extLst>
            </p:cNvPr>
            <p:cNvCxnSpPr/>
            <p:nvPr/>
          </p:nvCxnSpPr>
          <p:spPr>
            <a:xfrm>
              <a:off x="10929913" y="1953730"/>
              <a:ext cx="0" cy="1723059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E534300-31BE-422B-934A-10A32F312962}"/>
                </a:ext>
              </a:extLst>
            </p:cNvPr>
            <p:cNvSpPr/>
            <p:nvPr/>
          </p:nvSpPr>
          <p:spPr>
            <a:xfrm>
              <a:off x="10854651" y="2842052"/>
              <a:ext cx="124478" cy="28740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CBD0574-8F70-47BD-B00F-62E56BEEF33B}"/>
                </a:ext>
              </a:extLst>
            </p:cNvPr>
            <p:cNvGrpSpPr/>
            <p:nvPr/>
          </p:nvGrpSpPr>
          <p:grpSpPr>
            <a:xfrm flipH="1">
              <a:off x="10942937" y="2842574"/>
              <a:ext cx="217349" cy="270072"/>
              <a:chOff x="1028134" y="5612032"/>
              <a:chExt cx="217349" cy="270072"/>
            </a:xfrm>
          </p:grpSpPr>
          <p:sp>
            <p:nvSpPr>
              <p:cNvPr id="37" name="Freeform 58">
                <a:extLst>
                  <a:ext uri="{FF2B5EF4-FFF2-40B4-BE49-F238E27FC236}">
                    <a16:creationId xmlns:a16="http://schemas.microsoft.com/office/drawing/2014/main" id="{17371960-2251-4750-9216-73F9E3CADEF0}"/>
                  </a:ext>
                </a:extLst>
              </p:cNvPr>
              <p:cNvSpPr/>
              <p:nvPr/>
            </p:nvSpPr>
            <p:spPr>
              <a:xfrm rot="2600998" flipH="1" flipV="1">
                <a:off x="1028134" y="5612032"/>
                <a:ext cx="167452" cy="116880"/>
              </a:xfrm>
              <a:custGeom>
                <a:avLst/>
                <a:gdLst>
                  <a:gd name="connsiteX0" fmla="*/ 0 w 226400"/>
                  <a:gd name="connsiteY0" fmla="*/ 32920 h 171466"/>
                  <a:gd name="connsiteX1" fmla="*/ 157018 w 226400"/>
                  <a:gd name="connsiteY1" fmla="*/ 5211 h 171466"/>
                  <a:gd name="connsiteX2" fmla="*/ 221673 w 226400"/>
                  <a:gd name="connsiteY2" fmla="*/ 125284 h 171466"/>
                  <a:gd name="connsiteX3" fmla="*/ 36945 w 226400"/>
                  <a:gd name="connsiteY3" fmla="*/ 171466 h 171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6400" h="171466">
                    <a:moveTo>
                      <a:pt x="0" y="32920"/>
                    </a:moveTo>
                    <a:cubicBezTo>
                      <a:pt x="60036" y="11368"/>
                      <a:pt x="120073" y="-10183"/>
                      <a:pt x="157018" y="5211"/>
                    </a:cubicBezTo>
                    <a:cubicBezTo>
                      <a:pt x="193963" y="20605"/>
                      <a:pt x="241685" y="97575"/>
                      <a:pt x="221673" y="125284"/>
                    </a:cubicBezTo>
                    <a:cubicBezTo>
                      <a:pt x="201661" y="152993"/>
                      <a:pt x="119303" y="162229"/>
                      <a:pt x="36945" y="171466"/>
                    </a:cubicBezTo>
                  </a:path>
                </a:pathLst>
              </a:custGeom>
              <a:ln w="19050">
                <a:solidFill>
                  <a:schemeClr val="accent6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E87D64B-1B7B-4202-8FEE-7115BA9F9E3E}"/>
                  </a:ext>
                </a:extLst>
              </p:cNvPr>
              <p:cNvSpPr/>
              <p:nvPr/>
            </p:nvSpPr>
            <p:spPr>
              <a:xfrm>
                <a:off x="1147403" y="5712513"/>
                <a:ext cx="98080" cy="16959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24E2E3C-87ED-4F3A-9FA6-05EDFB9579CC}"/>
                </a:ext>
              </a:extLst>
            </p:cNvPr>
            <p:cNvSpPr txBox="1"/>
            <p:nvPr/>
          </p:nvSpPr>
          <p:spPr>
            <a:xfrm>
              <a:off x="8202394" y="2541561"/>
              <a:ext cx="265987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solidFill>
                    <a:schemeClr val="accent6">
                      <a:lumMod val="75000"/>
                    </a:schemeClr>
                  </a:solidFill>
                </a:rPr>
                <a:t>handleAddresssBookChangedEvent</a:t>
              </a:r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()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F08218A-676A-42F6-8C26-81235A2B9CDB}"/>
                </a:ext>
              </a:extLst>
            </p:cNvPr>
            <p:cNvCxnSpPr>
              <a:cxnSpLocks/>
              <a:stCxn id="35" idx="0"/>
              <a:endCxn id="25" idx="0"/>
            </p:cNvCxnSpPr>
            <p:nvPr/>
          </p:nvCxnSpPr>
          <p:spPr>
            <a:xfrm flipH="1" flipV="1">
              <a:off x="8085746" y="2831145"/>
              <a:ext cx="2831144" cy="10907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CF833C8-EF39-4D93-B4F6-C702613AD666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>
              <a:off x="8113614" y="3116022"/>
              <a:ext cx="2803276" cy="13439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491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AF007F1-BE07-48BF-BEDC-A247973C1BA4}"/>
              </a:ext>
            </a:extLst>
          </p:cNvPr>
          <p:cNvGrpSpPr/>
          <p:nvPr/>
        </p:nvGrpSpPr>
        <p:grpSpPr>
          <a:xfrm>
            <a:off x="-2407211" y="294336"/>
            <a:ext cx="11715498" cy="5109796"/>
            <a:chOff x="-2662452" y="294336"/>
            <a:chExt cx="11715498" cy="5109796"/>
          </a:xfrm>
        </p:grpSpPr>
        <p:sp>
          <p:nvSpPr>
            <p:cNvPr id="3" name="Rectangle 65">
              <a:extLst>
                <a:ext uri="{FF2B5EF4-FFF2-40B4-BE49-F238E27FC236}">
                  <a16:creationId xmlns:a16="http://schemas.microsoft.com/office/drawing/2014/main" id="{BA3BDFFA-E3C7-4A83-9917-D807D3C16A7A}"/>
                </a:ext>
              </a:extLst>
            </p:cNvPr>
            <p:cNvSpPr/>
            <p:nvPr/>
          </p:nvSpPr>
          <p:spPr>
            <a:xfrm>
              <a:off x="4578772" y="2754077"/>
              <a:ext cx="4474274" cy="2650055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100" b="1" dirty="0">
                  <a:solidFill>
                    <a:schemeClr val="accent4">
                      <a:lumMod val="75000"/>
                    </a:schemeClr>
                  </a:solidFill>
                </a:rPr>
                <a:t>Model</a:t>
              </a:r>
              <a:endParaRPr lang="en-SG" sz="11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" name="Rectangle 65">
              <a:extLst>
                <a:ext uri="{FF2B5EF4-FFF2-40B4-BE49-F238E27FC236}">
                  <a16:creationId xmlns:a16="http://schemas.microsoft.com/office/drawing/2014/main" id="{830B1E4D-0A95-4BA2-95DE-89C0B0FD78DA}"/>
                </a:ext>
              </a:extLst>
            </p:cNvPr>
            <p:cNvSpPr/>
            <p:nvPr/>
          </p:nvSpPr>
          <p:spPr>
            <a:xfrm>
              <a:off x="-2657272" y="294336"/>
              <a:ext cx="7160788" cy="5105400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100" b="1" dirty="0">
                  <a:solidFill>
                    <a:srgbClr val="0070C0"/>
                  </a:solidFill>
                </a:rPr>
                <a:t>Logic</a:t>
              </a:r>
              <a:endParaRPr lang="en-SG" sz="11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3E61F28-8EDC-495E-9E14-FD8DB6B39323}"/>
                </a:ext>
              </a:extLst>
            </p:cNvPr>
            <p:cNvCxnSpPr>
              <a:cxnSpLocks/>
            </p:cNvCxnSpPr>
            <p:nvPr/>
          </p:nvCxnSpPr>
          <p:spPr>
            <a:xfrm>
              <a:off x="2384253" y="2743200"/>
              <a:ext cx="6824" cy="241200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8122EF-DD6C-4D4A-8FE0-E7ADEB0245E8}"/>
                </a:ext>
              </a:extLst>
            </p:cNvPr>
            <p:cNvSpPr/>
            <p:nvPr/>
          </p:nvSpPr>
          <p:spPr>
            <a:xfrm>
              <a:off x="2286000" y="3676478"/>
              <a:ext cx="152556" cy="121648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C759D0-63DB-4678-B72C-1AE5F03C66B1}"/>
                </a:ext>
              </a:extLst>
            </p:cNvPr>
            <p:cNvSpPr txBox="1"/>
            <p:nvPr/>
          </p:nvSpPr>
          <p:spPr>
            <a:xfrm>
              <a:off x="4391428" y="3514752"/>
              <a:ext cx="158046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/>
                <a:t>addJob</a:t>
              </a:r>
              <a:r>
                <a:rPr lang="en-US" sz="1100" dirty="0"/>
                <a:t>(o)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0F18A16-1104-4158-90C6-D9A45F248E1F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6049579" y="3306038"/>
              <a:ext cx="6013" cy="1738170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9" name="Rectangle 62">
              <a:extLst>
                <a:ext uri="{FF2B5EF4-FFF2-40B4-BE49-F238E27FC236}">
                  <a16:creationId xmlns:a16="http://schemas.microsoft.com/office/drawing/2014/main" id="{E30BE8B4-9DDD-46C9-8481-361B36BEBD0C}"/>
                </a:ext>
              </a:extLst>
            </p:cNvPr>
            <p:cNvSpPr/>
            <p:nvPr/>
          </p:nvSpPr>
          <p:spPr>
            <a:xfrm>
              <a:off x="5486053" y="3047430"/>
              <a:ext cx="1127051" cy="258608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:</a:t>
              </a:r>
              <a:r>
                <a:rPr lang="en-US" sz="1100" dirty="0" err="1">
                  <a:solidFill>
                    <a:schemeClr val="bg1"/>
                  </a:solidFill>
                </a:rPr>
                <a:t>ModelManager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A331B85-18FD-4338-AD86-1B04E6041043}"/>
                </a:ext>
              </a:extLst>
            </p:cNvPr>
            <p:cNvSpPr/>
            <p:nvPr/>
          </p:nvSpPr>
          <p:spPr>
            <a:xfrm>
              <a:off x="5990829" y="3735511"/>
              <a:ext cx="134490" cy="493245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C8A0393-F16B-4E30-A103-2F0162D737F7}"/>
                </a:ext>
              </a:extLst>
            </p:cNvPr>
            <p:cNvCxnSpPr>
              <a:cxnSpLocks/>
            </p:cNvCxnSpPr>
            <p:nvPr/>
          </p:nvCxnSpPr>
          <p:spPr>
            <a:xfrm>
              <a:off x="2455126" y="3774115"/>
              <a:ext cx="3521372" cy="550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BEB5EAB-1B95-438A-B2FB-3B5C3C3F57DB}"/>
                </a:ext>
              </a:extLst>
            </p:cNvPr>
            <p:cNvSpPr txBox="1"/>
            <p:nvPr/>
          </p:nvSpPr>
          <p:spPr>
            <a:xfrm>
              <a:off x="2286000" y="5105400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sp>
          <p:nvSpPr>
            <p:cNvPr id="13" name="Rectangle 62">
              <a:extLst>
                <a:ext uri="{FF2B5EF4-FFF2-40B4-BE49-F238E27FC236}">
                  <a16:creationId xmlns:a16="http://schemas.microsoft.com/office/drawing/2014/main" id="{736128E6-C8B5-4088-AF4D-5CA02AC067EE}"/>
                </a:ext>
              </a:extLst>
            </p:cNvPr>
            <p:cNvSpPr/>
            <p:nvPr/>
          </p:nvSpPr>
          <p:spPr>
            <a:xfrm>
              <a:off x="1670260" y="2703302"/>
              <a:ext cx="1524000" cy="28746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 err="1">
                  <a:solidFill>
                    <a:schemeClr val="bg1"/>
                  </a:solidFill>
                </a:rPr>
                <a:t>ao:PostJobCommand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3668883-BFDB-43EA-B10C-63B897B66F29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2441643" y="4210061"/>
              <a:ext cx="3616431" cy="18695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DDD6B02-C2A8-4220-8FCB-883D89EFFE85}"/>
                </a:ext>
              </a:extLst>
            </p:cNvPr>
            <p:cNvCxnSpPr>
              <a:cxnSpLocks/>
            </p:cNvCxnSpPr>
            <p:nvPr/>
          </p:nvCxnSpPr>
          <p:spPr>
            <a:xfrm>
              <a:off x="6126033" y="3885647"/>
              <a:ext cx="172800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C0F049E-EEEF-46CB-9A96-3BD24CEB976A}"/>
                </a:ext>
              </a:extLst>
            </p:cNvPr>
            <p:cNvCxnSpPr>
              <a:cxnSpLocks/>
            </p:cNvCxnSpPr>
            <p:nvPr/>
          </p:nvCxnSpPr>
          <p:spPr>
            <a:xfrm>
              <a:off x="6151706" y="4110090"/>
              <a:ext cx="1656000" cy="471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62">
              <a:extLst>
                <a:ext uri="{FF2B5EF4-FFF2-40B4-BE49-F238E27FC236}">
                  <a16:creationId xmlns:a16="http://schemas.microsoft.com/office/drawing/2014/main" id="{301415D7-720D-4DC5-AE8E-108F17357D09}"/>
                </a:ext>
              </a:extLst>
            </p:cNvPr>
            <p:cNvSpPr/>
            <p:nvPr/>
          </p:nvSpPr>
          <p:spPr>
            <a:xfrm>
              <a:off x="7223630" y="3122031"/>
              <a:ext cx="1648401" cy="319439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:</a:t>
              </a:r>
              <a:r>
                <a:rPr lang="en-US" sz="1100" dirty="0" err="1">
                  <a:solidFill>
                    <a:schemeClr val="bg1"/>
                  </a:solidFill>
                </a:rPr>
                <a:t>UniqueJobList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2051437-B463-4DCC-AD4D-E9AAE45482D6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425686"/>
              <a:ext cx="0" cy="1504803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75A16ED-B82C-45DE-BF5C-6ED19EC786D3}"/>
                </a:ext>
              </a:extLst>
            </p:cNvPr>
            <p:cNvSpPr/>
            <p:nvPr/>
          </p:nvSpPr>
          <p:spPr>
            <a:xfrm>
              <a:off x="7857685" y="3857028"/>
              <a:ext cx="107972" cy="27067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721485C-C746-4152-91AF-6FF92960550C}"/>
                </a:ext>
              </a:extLst>
            </p:cNvPr>
            <p:cNvSpPr txBox="1"/>
            <p:nvPr/>
          </p:nvSpPr>
          <p:spPr>
            <a:xfrm>
              <a:off x="6175927" y="3651713"/>
              <a:ext cx="16428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>
                  <a:solidFill>
                    <a:srgbClr val="7030A0"/>
                  </a:solidFill>
                </a:rPr>
                <a:t>addJob</a:t>
              </a:r>
              <a:r>
                <a:rPr lang="en-US" sz="1100" dirty="0">
                  <a:solidFill>
                    <a:srgbClr val="7030A0"/>
                  </a:solidFill>
                </a:rPr>
                <a:t>(o)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E45319B-D503-4A82-9139-B9C98DC75698}"/>
                </a:ext>
              </a:extLst>
            </p:cNvPr>
            <p:cNvCxnSpPr>
              <a:cxnSpLocks/>
            </p:cNvCxnSpPr>
            <p:nvPr/>
          </p:nvCxnSpPr>
          <p:spPr>
            <a:xfrm>
              <a:off x="1211953" y="2406121"/>
              <a:ext cx="12204" cy="2638087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6C8655C-D153-44EB-B6E5-E9D6BED86284}"/>
                </a:ext>
              </a:extLst>
            </p:cNvPr>
            <p:cNvSpPr/>
            <p:nvPr/>
          </p:nvSpPr>
          <p:spPr>
            <a:xfrm>
              <a:off x="1142822" y="2302456"/>
              <a:ext cx="147475" cy="28325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99D37A-92B8-458B-A2E2-FD6F5820CF62}"/>
                </a:ext>
              </a:extLst>
            </p:cNvPr>
            <p:cNvSpPr txBox="1"/>
            <p:nvPr/>
          </p:nvSpPr>
          <p:spPr>
            <a:xfrm>
              <a:off x="5971891" y="4152211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>
                  <a:solidFill>
                    <a:srgbClr val="7030A0"/>
                  </a:solidFill>
                </a:rPr>
                <a:t>success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E6F87EA-5D05-4633-976F-6DC4ACA7D9C6}"/>
                </a:ext>
              </a:extLst>
            </p:cNvPr>
            <p:cNvSpPr txBox="1"/>
            <p:nvPr/>
          </p:nvSpPr>
          <p:spPr>
            <a:xfrm>
              <a:off x="4825325" y="4012683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>
                  <a:solidFill>
                    <a:srgbClr val="7030A0"/>
                  </a:solidFill>
                </a:rPr>
                <a:t>success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9AC4C0A-168B-456D-9E96-2E50E29C9522}"/>
                </a:ext>
              </a:extLst>
            </p:cNvPr>
            <p:cNvSpPr/>
            <p:nvPr/>
          </p:nvSpPr>
          <p:spPr>
            <a:xfrm>
              <a:off x="84131" y="1935733"/>
              <a:ext cx="139495" cy="16600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57E4C48-E5DD-4BF0-96F7-CB4D09F71C7F}"/>
                </a:ext>
              </a:extLst>
            </p:cNvPr>
            <p:cNvCxnSpPr>
              <a:cxnSpLocks/>
            </p:cNvCxnSpPr>
            <p:nvPr/>
          </p:nvCxnSpPr>
          <p:spPr>
            <a:xfrm>
              <a:off x="-2242311" y="1893022"/>
              <a:ext cx="94331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9C203EF-4AE8-415A-8551-DC1DCFA82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162573" y="3179257"/>
              <a:ext cx="1263930" cy="927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8DD7FA8-A4FE-4AA9-8DE4-274CCB928C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418" y="2390426"/>
              <a:ext cx="648000" cy="3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947EB84-F7A6-427F-B5FB-8B772EB4737B}"/>
                </a:ext>
              </a:extLst>
            </p:cNvPr>
            <p:cNvCxnSpPr>
              <a:cxnSpLocks/>
            </p:cNvCxnSpPr>
            <p:nvPr/>
          </p:nvCxnSpPr>
          <p:spPr>
            <a:xfrm>
              <a:off x="225813" y="2561769"/>
              <a:ext cx="950473" cy="1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62">
              <a:extLst>
                <a:ext uri="{FF2B5EF4-FFF2-40B4-BE49-F238E27FC236}">
                  <a16:creationId xmlns:a16="http://schemas.microsoft.com/office/drawing/2014/main" id="{624A00D1-5DE0-4C20-9CDC-1911EE7D821E}"/>
                </a:ext>
              </a:extLst>
            </p:cNvPr>
            <p:cNvSpPr/>
            <p:nvPr/>
          </p:nvSpPr>
          <p:spPr>
            <a:xfrm>
              <a:off x="-476446" y="1529427"/>
              <a:ext cx="1304087" cy="40011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:</a:t>
              </a:r>
              <a:r>
                <a:rPr lang="en-US" sz="1100" dirty="0" err="1">
                  <a:solidFill>
                    <a:schemeClr val="bg1"/>
                  </a:solidFill>
                </a:rPr>
                <a:t>PostJobCommandParser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2E14DA-1052-4143-A9A4-899AE275C456}"/>
                </a:ext>
              </a:extLst>
            </p:cNvPr>
            <p:cNvSpPr txBox="1"/>
            <p:nvPr/>
          </p:nvSpPr>
          <p:spPr>
            <a:xfrm>
              <a:off x="289043" y="2754078"/>
              <a:ext cx="82403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/>
                <a:t>PostJob</a:t>
              </a:r>
              <a:endParaRPr lang="en-US" sz="1100" dirty="0"/>
            </a:p>
            <a:p>
              <a:r>
                <a:rPr lang="en-US" sz="1100" dirty="0"/>
                <a:t>Command(o)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6F27894-3B86-4719-8942-933DC0BD9B25}"/>
                </a:ext>
              </a:extLst>
            </p:cNvPr>
            <p:cNvSpPr/>
            <p:nvPr/>
          </p:nvSpPr>
          <p:spPr>
            <a:xfrm>
              <a:off x="2286000" y="2983610"/>
              <a:ext cx="155643" cy="15379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183D573-FB14-49EB-A2BB-637225058CF0}"/>
                </a:ext>
              </a:extLst>
            </p:cNvPr>
            <p:cNvCxnSpPr>
              <a:cxnSpLocks/>
            </p:cNvCxnSpPr>
            <p:nvPr/>
          </p:nvCxnSpPr>
          <p:spPr>
            <a:xfrm>
              <a:off x="223626" y="3136640"/>
              <a:ext cx="2062374" cy="768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3607B88-BF7C-440C-B0A3-90833C14AE1A}"/>
                </a:ext>
              </a:extLst>
            </p:cNvPr>
            <p:cNvSpPr txBox="1"/>
            <p:nvPr/>
          </p:nvSpPr>
          <p:spPr>
            <a:xfrm>
              <a:off x="46396" y="3319790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ADF69DE-78CF-41EA-8314-C63D28B87B5A}"/>
                </a:ext>
              </a:extLst>
            </p:cNvPr>
            <p:cNvCxnSpPr>
              <a:cxnSpLocks/>
            </p:cNvCxnSpPr>
            <p:nvPr/>
          </p:nvCxnSpPr>
          <p:spPr>
            <a:xfrm>
              <a:off x="-2281523" y="3683690"/>
              <a:ext cx="4554025" cy="1107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B3BEC73-ABD8-4755-9577-94938FD1F77C}"/>
                </a:ext>
              </a:extLst>
            </p:cNvPr>
            <p:cNvSpPr txBox="1"/>
            <p:nvPr/>
          </p:nvSpPr>
          <p:spPr>
            <a:xfrm>
              <a:off x="1386506" y="3438608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/>
                <a:t>execute()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B19EA43-DF74-4D41-B11F-C3C40B4B6E6B}"/>
                </a:ext>
              </a:extLst>
            </p:cNvPr>
            <p:cNvSpPr txBox="1"/>
            <p:nvPr/>
          </p:nvSpPr>
          <p:spPr>
            <a:xfrm>
              <a:off x="-2434186" y="4640789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/>
                <a:t>result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28AF6A1-8D6F-4507-9DC8-598436A8639B}"/>
                </a:ext>
              </a:extLst>
            </p:cNvPr>
            <p:cNvCxnSpPr>
              <a:cxnSpLocks/>
            </p:cNvCxnSpPr>
            <p:nvPr/>
          </p:nvCxnSpPr>
          <p:spPr>
            <a:xfrm>
              <a:off x="2450759" y="4478293"/>
              <a:ext cx="245198" cy="130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62">
              <a:extLst>
                <a:ext uri="{FF2B5EF4-FFF2-40B4-BE49-F238E27FC236}">
                  <a16:creationId xmlns:a16="http://schemas.microsoft.com/office/drawing/2014/main" id="{E726C38A-6A3D-4638-A936-3B3308FCE94C}"/>
                </a:ext>
              </a:extLst>
            </p:cNvPr>
            <p:cNvSpPr/>
            <p:nvPr/>
          </p:nvSpPr>
          <p:spPr>
            <a:xfrm>
              <a:off x="2718288" y="4292603"/>
              <a:ext cx="1630589" cy="28892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bg1"/>
                  </a:solidFill>
                </a:rPr>
                <a:t>result:CommandResult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350E783-F3A6-4EE3-91CE-89C84B8CD2C8}"/>
                </a:ext>
              </a:extLst>
            </p:cNvPr>
            <p:cNvCxnSpPr>
              <a:cxnSpLocks/>
            </p:cNvCxnSpPr>
            <p:nvPr/>
          </p:nvCxnSpPr>
          <p:spPr>
            <a:xfrm>
              <a:off x="-2281523" y="880633"/>
              <a:ext cx="7905" cy="2361585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29347FA-4859-42CA-B0CB-C164654015BF}"/>
                </a:ext>
              </a:extLst>
            </p:cNvPr>
            <p:cNvSpPr/>
            <p:nvPr/>
          </p:nvSpPr>
          <p:spPr>
            <a:xfrm>
              <a:off x="3406758" y="4514313"/>
              <a:ext cx="148686" cy="21295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E4DDCD7-A38A-4A2A-BFCF-150822904B86}"/>
                </a:ext>
              </a:extLst>
            </p:cNvPr>
            <p:cNvCxnSpPr>
              <a:cxnSpLocks/>
            </p:cNvCxnSpPr>
            <p:nvPr/>
          </p:nvCxnSpPr>
          <p:spPr>
            <a:xfrm>
              <a:off x="2432260" y="4727269"/>
              <a:ext cx="1020291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4EB533F-6BEE-4773-BE52-091852A08629}"/>
                </a:ext>
              </a:extLst>
            </p:cNvPr>
            <p:cNvSpPr/>
            <p:nvPr/>
          </p:nvSpPr>
          <p:spPr>
            <a:xfrm>
              <a:off x="-2353495" y="1268849"/>
              <a:ext cx="151850" cy="377535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D7017CD-E9C6-4434-B908-C7DD4254EA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201645" y="4891927"/>
              <a:ext cx="4474147" cy="7382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62">
              <a:extLst>
                <a:ext uri="{FF2B5EF4-FFF2-40B4-BE49-F238E27FC236}">
                  <a16:creationId xmlns:a16="http://schemas.microsoft.com/office/drawing/2014/main" id="{2E727BF8-5479-4EC6-99B4-F87FEADA36FE}"/>
                </a:ext>
              </a:extLst>
            </p:cNvPr>
            <p:cNvSpPr/>
            <p:nvPr/>
          </p:nvSpPr>
          <p:spPr>
            <a:xfrm>
              <a:off x="-1653363" y="1196052"/>
              <a:ext cx="949828" cy="40414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:Address</a:t>
              </a:r>
            </a:p>
            <a:p>
              <a:pPr algn="ctr"/>
              <a:r>
                <a:rPr lang="en-US" sz="1100" dirty="0" err="1">
                  <a:solidFill>
                    <a:schemeClr val="bg1"/>
                  </a:solidFill>
                </a:rPr>
                <a:t>BookParser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6C54EE8-3B69-45BC-BD5A-A2FDB2FA76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58945" y="1942783"/>
              <a:ext cx="684000" cy="490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E8D7BA4-45AD-4FE6-B333-D0E4D77AEF8E}"/>
                </a:ext>
              </a:extLst>
            </p:cNvPr>
            <p:cNvSpPr/>
            <p:nvPr/>
          </p:nvSpPr>
          <p:spPr>
            <a:xfrm>
              <a:off x="-1298996" y="1822828"/>
              <a:ext cx="128930" cy="150552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8872817-2B65-4998-99DC-18852557AF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240754" y="1571935"/>
              <a:ext cx="12764" cy="1959006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4D8DD30-A6D0-4277-9454-190C74F68146}"/>
                </a:ext>
              </a:extLst>
            </p:cNvPr>
            <p:cNvSpPr/>
            <p:nvPr/>
          </p:nvSpPr>
          <p:spPr>
            <a:xfrm>
              <a:off x="90723" y="2338697"/>
              <a:ext cx="132903" cy="84983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7091D10-5B77-4AA8-90EB-E6C2642D1B0A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V="1">
              <a:off x="-1162971" y="2101734"/>
              <a:ext cx="1316850" cy="919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5AF3D67-DB2C-4F00-A765-B840F7355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548" y="1964228"/>
              <a:ext cx="6574" cy="136800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2" name="Rectangle 62">
              <a:extLst>
                <a:ext uri="{FF2B5EF4-FFF2-40B4-BE49-F238E27FC236}">
                  <a16:creationId xmlns:a16="http://schemas.microsoft.com/office/drawing/2014/main" id="{86D19A42-50C8-4743-9D4B-6F0C1840126F}"/>
                </a:ext>
              </a:extLst>
            </p:cNvPr>
            <p:cNvSpPr/>
            <p:nvPr/>
          </p:nvSpPr>
          <p:spPr>
            <a:xfrm>
              <a:off x="869952" y="2146512"/>
              <a:ext cx="800308" cy="301891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o:Job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D84BC82-D6FD-49B8-A44F-6FFE582AF6BC}"/>
                </a:ext>
              </a:extLst>
            </p:cNvPr>
            <p:cNvCxnSpPr>
              <a:cxnSpLocks/>
            </p:cNvCxnSpPr>
            <p:nvPr/>
          </p:nvCxnSpPr>
          <p:spPr>
            <a:xfrm>
              <a:off x="-1184964" y="2380934"/>
              <a:ext cx="1269095" cy="34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62">
              <a:extLst>
                <a:ext uri="{FF2B5EF4-FFF2-40B4-BE49-F238E27FC236}">
                  <a16:creationId xmlns:a16="http://schemas.microsoft.com/office/drawing/2014/main" id="{B335F550-AE53-4234-AA7E-A15FD402FAFD}"/>
                </a:ext>
              </a:extLst>
            </p:cNvPr>
            <p:cNvSpPr/>
            <p:nvPr/>
          </p:nvSpPr>
          <p:spPr>
            <a:xfrm>
              <a:off x="-2504851" y="710987"/>
              <a:ext cx="1057051" cy="332316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solidFill>
                    <a:schemeClr val="bg1"/>
                  </a:solidFill>
                </a:rPr>
                <a:t>:</a:t>
              </a:r>
              <a:r>
                <a:rPr lang="en-SG" sz="1100" dirty="0" err="1">
                  <a:solidFill>
                    <a:schemeClr val="bg1"/>
                  </a:solidFill>
                </a:rPr>
                <a:t>LogicManager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E365853-CECC-46A5-99B0-6E61E1577EB5}"/>
                </a:ext>
              </a:extLst>
            </p:cNvPr>
            <p:cNvSpPr txBox="1"/>
            <p:nvPr/>
          </p:nvSpPr>
          <p:spPr>
            <a:xfrm>
              <a:off x="-2215013" y="1927486"/>
              <a:ext cx="82403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/>
                <a:t>parse</a:t>
              </a:r>
            </a:p>
            <a:p>
              <a:r>
                <a:rPr lang="en-US" sz="1100" dirty="0"/>
                <a:t>Command()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D346362-072D-425B-BE6B-10E3324F0FB6}"/>
                </a:ext>
              </a:extLst>
            </p:cNvPr>
            <p:cNvSpPr txBox="1"/>
            <p:nvPr/>
          </p:nvSpPr>
          <p:spPr>
            <a:xfrm>
              <a:off x="-870167" y="2167309"/>
              <a:ext cx="82403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/>
                <a:t>parse()</a:t>
              </a:r>
              <a:endParaRPr lang="en-US" sz="1100" dirty="0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41B158E-82E1-4FB1-A4BD-C18F8350BC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200100" y="3306038"/>
              <a:ext cx="936000" cy="927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5D64A39-6034-44C5-A62A-BC638A9DAA2A}"/>
                </a:ext>
              </a:extLst>
            </p:cNvPr>
            <p:cNvSpPr txBox="1"/>
            <p:nvPr/>
          </p:nvSpPr>
          <p:spPr>
            <a:xfrm>
              <a:off x="-2662452" y="3090184"/>
              <a:ext cx="82403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/>
                <a:t>ao</a:t>
              </a:r>
              <a:endParaRPr lang="en-US" sz="11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2509176-A688-44F2-AECE-321A8B0C3502}"/>
                </a:ext>
              </a:extLst>
            </p:cNvPr>
            <p:cNvCxnSpPr>
              <a:cxnSpLocks/>
            </p:cNvCxnSpPr>
            <p:nvPr/>
          </p:nvCxnSpPr>
          <p:spPr>
            <a:xfrm>
              <a:off x="230844" y="2721036"/>
              <a:ext cx="1440000" cy="34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956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1A3867C-13AF-4B79-84D6-27D7759A04C2}"/>
              </a:ext>
            </a:extLst>
          </p:cNvPr>
          <p:cNvGrpSpPr/>
          <p:nvPr/>
        </p:nvGrpSpPr>
        <p:grpSpPr>
          <a:xfrm>
            <a:off x="-2693641" y="304800"/>
            <a:ext cx="11746687" cy="5105400"/>
            <a:chOff x="-2693641" y="304800"/>
            <a:chExt cx="11746687" cy="5105400"/>
          </a:xfrm>
        </p:grpSpPr>
        <p:sp>
          <p:nvSpPr>
            <p:cNvPr id="3" name="Rectangle 65">
              <a:extLst>
                <a:ext uri="{FF2B5EF4-FFF2-40B4-BE49-F238E27FC236}">
                  <a16:creationId xmlns:a16="http://schemas.microsoft.com/office/drawing/2014/main" id="{6321A6BC-9CCD-4059-BA64-03A30841D733}"/>
                </a:ext>
              </a:extLst>
            </p:cNvPr>
            <p:cNvSpPr/>
            <p:nvPr/>
          </p:nvSpPr>
          <p:spPr>
            <a:xfrm>
              <a:off x="4578772" y="2754077"/>
              <a:ext cx="4474274" cy="2650055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100" b="1" dirty="0">
                  <a:solidFill>
                    <a:schemeClr val="accent4">
                      <a:lumMod val="75000"/>
                    </a:schemeClr>
                  </a:solidFill>
                </a:rPr>
                <a:t>Model</a:t>
              </a:r>
              <a:endParaRPr lang="en-SG" sz="11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" name="Rectangle 65">
              <a:extLst>
                <a:ext uri="{FF2B5EF4-FFF2-40B4-BE49-F238E27FC236}">
                  <a16:creationId xmlns:a16="http://schemas.microsoft.com/office/drawing/2014/main" id="{70731945-82ED-44AF-BF33-983786CB2C0B}"/>
                </a:ext>
              </a:extLst>
            </p:cNvPr>
            <p:cNvSpPr/>
            <p:nvPr/>
          </p:nvSpPr>
          <p:spPr>
            <a:xfrm>
              <a:off x="-2693641" y="304800"/>
              <a:ext cx="7160788" cy="5105400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100" b="1" dirty="0">
                  <a:solidFill>
                    <a:srgbClr val="0070C0"/>
                  </a:solidFill>
                </a:rPr>
                <a:t>Logic</a:t>
              </a:r>
              <a:endParaRPr lang="en-SG" sz="11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D407B91-FFDA-4385-AEAB-E6B6D68EEF3F}"/>
                </a:ext>
              </a:extLst>
            </p:cNvPr>
            <p:cNvCxnSpPr>
              <a:cxnSpLocks/>
            </p:cNvCxnSpPr>
            <p:nvPr/>
          </p:nvCxnSpPr>
          <p:spPr>
            <a:xfrm>
              <a:off x="2384253" y="2743200"/>
              <a:ext cx="6824" cy="241200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3997EAA-8FB9-488F-BE77-730001C5D523}"/>
                </a:ext>
              </a:extLst>
            </p:cNvPr>
            <p:cNvSpPr/>
            <p:nvPr/>
          </p:nvSpPr>
          <p:spPr>
            <a:xfrm>
              <a:off x="2286000" y="3676478"/>
              <a:ext cx="152556" cy="121648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3287CC-1CD0-44E6-8369-AB684B7CC132}"/>
                </a:ext>
              </a:extLst>
            </p:cNvPr>
            <p:cNvSpPr txBox="1"/>
            <p:nvPr/>
          </p:nvSpPr>
          <p:spPr>
            <a:xfrm>
              <a:off x="4434244" y="3564523"/>
              <a:ext cx="158046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/>
                <a:t>updateJob</a:t>
              </a:r>
              <a:r>
                <a:rPr lang="en-US" sz="1100" dirty="0"/>
                <a:t>(o)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87F2CB7-2CB5-4093-9DB5-90EEBA7AFEC6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6049579" y="3306038"/>
              <a:ext cx="6013" cy="1738170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9" name="Rectangle 62">
              <a:extLst>
                <a:ext uri="{FF2B5EF4-FFF2-40B4-BE49-F238E27FC236}">
                  <a16:creationId xmlns:a16="http://schemas.microsoft.com/office/drawing/2014/main" id="{3FA16F9A-D669-4B81-BB69-67724093611B}"/>
                </a:ext>
              </a:extLst>
            </p:cNvPr>
            <p:cNvSpPr/>
            <p:nvPr/>
          </p:nvSpPr>
          <p:spPr>
            <a:xfrm>
              <a:off x="5486053" y="3047430"/>
              <a:ext cx="1127051" cy="258608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:</a:t>
              </a:r>
              <a:r>
                <a:rPr lang="en-US" sz="1100" dirty="0" err="1">
                  <a:solidFill>
                    <a:schemeClr val="bg1"/>
                  </a:solidFill>
                </a:rPr>
                <a:t>ModelManager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335FB9-6A7C-4F34-8517-4E797FD20F17}"/>
                </a:ext>
              </a:extLst>
            </p:cNvPr>
            <p:cNvSpPr/>
            <p:nvPr/>
          </p:nvSpPr>
          <p:spPr>
            <a:xfrm>
              <a:off x="5990829" y="3735511"/>
              <a:ext cx="134490" cy="493245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B201537-6F07-425F-BF80-F4AAFA597B64}"/>
                </a:ext>
              </a:extLst>
            </p:cNvPr>
            <p:cNvCxnSpPr>
              <a:cxnSpLocks/>
            </p:cNvCxnSpPr>
            <p:nvPr/>
          </p:nvCxnSpPr>
          <p:spPr>
            <a:xfrm>
              <a:off x="2455126" y="3774115"/>
              <a:ext cx="3521372" cy="550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9CC633-F24E-47A5-9D6F-127D10CFBC60}"/>
                </a:ext>
              </a:extLst>
            </p:cNvPr>
            <p:cNvSpPr txBox="1"/>
            <p:nvPr/>
          </p:nvSpPr>
          <p:spPr>
            <a:xfrm>
              <a:off x="2286000" y="5105400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sp>
          <p:nvSpPr>
            <p:cNvPr id="13" name="Rectangle 62">
              <a:extLst>
                <a:ext uri="{FF2B5EF4-FFF2-40B4-BE49-F238E27FC236}">
                  <a16:creationId xmlns:a16="http://schemas.microsoft.com/office/drawing/2014/main" id="{1729DE05-E783-4440-8DEA-9EC365E75303}"/>
                </a:ext>
              </a:extLst>
            </p:cNvPr>
            <p:cNvSpPr/>
            <p:nvPr/>
          </p:nvSpPr>
          <p:spPr>
            <a:xfrm>
              <a:off x="1670260" y="2703302"/>
              <a:ext cx="1524000" cy="28746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 err="1">
                  <a:solidFill>
                    <a:schemeClr val="bg1"/>
                  </a:solidFill>
                </a:rPr>
                <a:t>eo:EditJobCommand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86DE2BC-6882-47D1-B5F2-D2F8F5C05ED6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2441643" y="4210061"/>
              <a:ext cx="3616431" cy="18695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5B9C601-401C-4FA3-9916-D2472A90EDF3}"/>
                </a:ext>
              </a:extLst>
            </p:cNvPr>
            <p:cNvCxnSpPr>
              <a:cxnSpLocks/>
            </p:cNvCxnSpPr>
            <p:nvPr/>
          </p:nvCxnSpPr>
          <p:spPr>
            <a:xfrm>
              <a:off x="6126033" y="3885647"/>
              <a:ext cx="172800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1679E67-7A10-4C1F-AE8B-9C14420569CA}"/>
                </a:ext>
              </a:extLst>
            </p:cNvPr>
            <p:cNvCxnSpPr>
              <a:cxnSpLocks/>
            </p:cNvCxnSpPr>
            <p:nvPr/>
          </p:nvCxnSpPr>
          <p:spPr>
            <a:xfrm>
              <a:off x="6151706" y="4110090"/>
              <a:ext cx="1656000" cy="471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62">
              <a:extLst>
                <a:ext uri="{FF2B5EF4-FFF2-40B4-BE49-F238E27FC236}">
                  <a16:creationId xmlns:a16="http://schemas.microsoft.com/office/drawing/2014/main" id="{EF9AC9F7-919C-4A42-84D2-B74895CD3272}"/>
                </a:ext>
              </a:extLst>
            </p:cNvPr>
            <p:cNvSpPr/>
            <p:nvPr/>
          </p:nvSpPr>
          <p:spPr>
            <a:xfrm>
              <a:off x="7223630" y="3122031"/>
              <a:ext cx="1648401" cy="319439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:</a:t>
              </a:r>
              <a:r>
                <a:rPr lang="en-US" sz="1100" dirty="0" err="1">
                  <a:solidFill>
                    <a:schemeClr val="bg1"/>
                  </a:solidFill>
                </a:rPr>
                <a:t>UniqueJobList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B6D551-6246-4D26-A401-79B5DF04C914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425686"/>
              <a:ext cx="0" cy="1504803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B1EBED2-E515-485A-B52C-5ADC735FBEAC}"/>
                </a:ext>
              </a:extLst>
            </p:cNvPr>
            <p:cNvSpPr/>
            <p:nvPr/>
          </p:nvSpPr>
          <p:spPr>
            <a:xfrm>
              <a:off x="7857685" y="3857028"/>
              <a:ext cx="107972" cy="27067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0962B1A-5ECC-463A-ACEE-61B29F1E248E}"/>
                </a:ext>
              </a:extLst>
            </p:cNvPr>
            <p:cNvSpPr txBox="1"/>
            <p:nvPr/>
          </p:nvSpPr>
          <p:spPr>
            <a:xfrm>
              <a:off x="6175927" y="3651713"/>
              <a:ext cx="16428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>
                  <a:solidFill>
                    <a:srgbClr val="7030A0"/>
                  </a:solidFill>
                </a:rPr>
                <a:t>updateJob</a:t>
              </a:r>
              <a:r>
                <a:rPr lang="en-US" sz="1100" dirty="0">
                  <a:solidFill>
                    <a:srgbClr val="7030A0"/>
                  </a:solidFill>
                </a:rPr>
                <a:t>(o)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9EED890-5E1A-40BE-BC40-67E90B1BAEA2}"/>
                </a:ext>
              </a:extLst>
            </p:cNvPr>
            <p:cNvCxnSpPr>
              <a:cxnSpLocks/>
            </p:cNvCxnSpPr>
            <p:nvPr/>
          </p:nvCxnSpPr>
          <p:spPr>
            <a:xfrm>
              <a:off x="1211953" y="2406121"/>
              <a:ext cx="12204" cy="2638087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C130E56-25D1-46D1-90F9-A41C5BE8380F}"/>
                </a:ext>
              </a:extLst>
            </p:cNvPr>
            <p:cNvSpPr/>
            <p:nvPr/>
          </p:nvSpPr>
          <p:spPr>
            <a:xfrm>
              <a:off x="1142822" y="2302456"/>
              <a:ext cx="147475" cy="28325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10A2B09-A998-475B-A1B2-7B85CD2C76C0}"/>
                </a:ext>
              </a:extLst>
            </p:cNvPr>
            <p:cNvSpPr txBox="1"/>
            <p:nvPr/>
          </p:nvSpPr>
          <p:spPr>
            <a:xfrm>
              <a:off x="5971891" y="4152211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>
                  <a:solidFill>
                    <a:srgbClr val="7030A0"/>
                  </a:solidFill>
                </a:rPr>
                <a:t>success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62A6EDE-86CD-425B-864C-A9226DABB5A3}"/>
                </a:ext>
              </a:extLst>
            </p:cNvPr>
            <p:cNvSpPr txBox="1"/>
            <p:nvPr/>
          </p:nvSpPr>
          <p:spPr>
            <a:xfrm>
              <a:off x="4763642" y="4012683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>
                  <a:solidFill>
                    <a:srgbClr val="7030A0"/>
                  </a:solidFill>
                </a:rPr>
                <a:t>success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F45E2DD-ED9C-48D9-8187-60E696AB32D7}"/>
                </a:ext>
              </a:extLst>
            </p:cNvPr>
            <p:cNvSpPr/>
            <p:nvPr/>
          </p:nvSpPr>
          <p:spPr>
            <a:xfrm>
              <a:off x="84131" y="1935733"/>
              <a:ext cx="139495" cy="16600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F58F4DB-BC9C-42D9-B147-E0F72C66FC1F}"/>
                </a:ext>
              </a:extLst>
            </p:cNvPr>
            <p:cNvCxnSpPr>
              <a:cxnSpLocks/>
            </p:cNvCxnSpPr>
            <p:nvPr/>
          </p:nvCxnSpPr>
          <p:spPr>
            <a:xfrm>
              <a:off x="-2242311" y="1893022"/>
              <a:ext cx="94331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A40F9DB-0939-4E03-BD5D-F60A041E8D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162573" y="3179257"/>
              <a:ext cx="1263930" cy="927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F505470-63B6-4C09-A4FB-F6D61DE00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418" y="2390426"/>
              <a:ext cx="603052" cy="3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9DC68AA-9097-4E00-9C36-4517AB2B1314}"/>
                </a:ext>
              </a:extLst>
            </p:cNvPr>
            <p:cNvCxnSpPr>
              <a:cxnSpLocks/>
            </p:cNvCxnSpPr>
            <p:nvPr/>
          </p:nvCxnSpPr>
          <p:spPr>
            <a:xfrm>
              <a:off x="225813" y="2561769"/>
              <a:ext cx="950473" cy="1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62">
              <a:extLst>
                <a:ext uri="{FF2B5EF4-FFF2-40B4-BE49-F238E27FC236}">
                  <a16:creationId xmlns:a16="http://schemas.microsoft.com/office/drawing/2014/main" id="{51522C78-EE44-4A0B-BA6C-0B62E0CF4BFA}"/>
                </a:ext>
              </a:extLst>
            </p:cNvPr>
            <p:cNvSpPr/>
            <p:nvPr/>
          </p:nvSpPr>
          <p:spPr>
            <a:xfrm>
              <a:off x="-606000" y="1556717"/>
              <a:ext cx="1368000" cy="40011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:</a:t>
              </a:r>
              <a:r>
                <a:rPr lang="en-US" sz="1100" dirty="0" err="1">
                  <a:solidFill>
                    <a:schemeClr val="bg1"/>
                  </a:solidFill>
                </a:rPr>
                <a:t>EditJobCommandParser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AB6BAD-6029-425D-989F-9ABDB94F0CC1}"/>
                </a:ext>
              </a:extLst>
            </p:cNvPr>
            <p:cNvSpPr txBox="1"/>
            <p:nvPr/>
          </p:nvSpPr>
          <p:spPr>
            <a:xfrm>
              <a:off x="289043" y="2754078"/>
              <a:ext cx="82403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/>
                <a:t>EditJob</a:t>
              </a:r>
              <a:endParaRPr lang="en-US" sz="1100" dirty="0"/>
            </a:p>
            <a:p>
              <a:r>
                <a:rPr lang="en-US" sz="1100" dirty="0"/>
                <a:t>Command(o)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CD573B6-A2FF-4229-811A-14145FDED1FE}"/>
                </a:ext>
              </a:extLst>
            </p:cNvPr>
            <p:cNvSpPr/>
            <p:nvPr/>
          </p:nvSpPr>
          <p:spPr>
            <a:xfrm>
              <a:off x="2286000" y="2983610"/>
              <a:ext cx="155643" cy="15379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F4FA6E3-ADEE-4DC9-83F2-EE688AC5375D}"/>
                </a:ext>
              </a:extLst>
            </p:cNvPr>
            <p:cNvCxnSpPr>
              <a:cxnSpLocks/>
            </p:cNvCxnSpPr>
            <p:nvPr/>
          </p:nvCxnSpPr>
          <p:spPr>
            <a:xfrm>
              <a:off x="223626" y="3136640"/>
              <a:ext cx="2062374" cy="768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31EFA5F-4D5D-4E2B-A8BA-79F94E5939CD}"/>
                </a:ext>
              </a:extLst>
            </p:cNvPr>
            <p:cNvSpPr txBox="1"/>
            <p:nvPr/>
          </p:nvSpPr>
          <p:spPr>
            <a:xfrm>
              <a:off x="46396" y="3319790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CE2C3ED-A76D-474A-B556-39409A7341F2}"/>
                </a:ext>
              </a:extLst>
            </p:cNvPr>
            <p:cNvCxnSpPr>
              <a:cxnSpLocks/>
            </p:cNvCxnSpPr>
            <p:nvPr/>
          </p:nvCxnSpPr>
          <p:spPr>
            <a:xfrm>
              <a:off x="-2281523" y="3683690"/>
              <a:ext cx="4554025" cy="1107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043969C-23C4-4A0F-90BA-D63E3BF05263}"/>
                </a:ext>
              </a:extLst>
            </p:cNvPr>
            <p:cNvSpPr txBox="1"/>
            <p:nvPr/>
          </p:nvSpPr>
          <p:spPr>
            <a:xfrm>
              <a:off x="1386506" y="3438608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/>
                <a:t>execute()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8D8FD94-DC60-401D-B955-D6D2F348C9BD}"/>
                </a:ext>
              </a:extLst>
            </p:cNvPr>
            <p:cNvSpPr txBox="1"/>
            <p:nvPr/>
          </p:nvSpPr>
          <p:spPr>
            <a:xfrm>
              <a:off x="-2434186" y="4640789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/>
                <a:t>result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28139BA-3F1F-400F-A084-3C06F55DFC6F}"/>
                </a:ext>
              </a:extLst>
            </p:cNvPr>
            <p:cNvCxnSpPr>
              <a:cxnSpLocks/>
            </p:cNvCxnSpPr>
            <p:nvPr/>
          </p:nvCxnSpPr>
          <p:spPr>
            <a:xfrm>
              <a:off x="2450759" y="4478293"/>
              <a:ext cx="245198" cy="130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62">
              <a:extLst>
                <a:ext uri="{FF2B5EF4-FFF2-40B4-BE49-F238E27FC236}">
                  <a16:creationId xmlns:a16="http://schemas.microsoft.com/office/drawing/2014/main" id="{4E45245C-0F43-4252-A85E-19FD3EDE4F8E}"/>
                </a:ext>
              </a:extLst>
            </p:cNvPr>
            <p:cNvSpPr/>
            <p:nvPr/>
          </p:nvSpPr>
          <p:spPr>
            <a:xfrm>
              <a:off x="2718288" y="4292603"/>
              <a:ext cx="1630589" cy="28892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bg1"/>
                  </a:solidFill>
                </a:rPr>
                <a:t>result:CommandResult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FB69F04-0047-4AB4-AF9B-0430E7DB184F}"/>
                </a:ext>
              </a:extLst>
            </p:cNvPr>
            <p:cNvCxnSpPr>
              <a:cxnSpLocks/>
            </p:cNvCxnSpPr>
            <p:nvPr/>
          </p:nvCxnSpPr>
          <p:spPr>
            <a:xfrm>
              <a:off x="-2281523" y="880633"/>
              <a:ext cx="7905" cy="2361585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5BD07AE-7533-456C-924E-DE3FCE898101}"/>
                </a:ext>
              </a:extLst>
            </p:cNvPr>
            <p:cNvSpPr/>
            <p:nvPr/>
          </p:nvSpPr>
          <p:spPr>
            <a:xfrm>
              <a:off x="3406758" y="4514313"/>
              <a:ext cx="148686" cy="21295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81BE5B9-6C35-4435-B4A0-CB8C03A3BA59}"/>
                </a:ext>
              </a:extLst>
            </p:cNvPr>
            <p:cNvCxnSpPr>
              <a:cxnSpLocks/>
            </p:cNvCxnSpPr>
            <p:nvPr/>
          </p:nvCxnSpPr>
          <p:spPr>
            <a:xfrm>
              <a:off x="2432260" y="4727269"/>
              <a:ext cx="1020291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84CA1D-E8BB-4D54-9CE3-C5BB081CBA16}"/>
                </a:ext>
              </a:extLst>
            </p:cNvPr>
            <p:cNvSpPr/>
            <p:nvPr/>
          </p:nvSpPr>
          <p:spPr>
            <a:xfrm>
              <a:off x="-2353495" y="1268849"/>
              <a:ext cx="151850" cy="377535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CA40C9E-32CC-4367-A183-C719AB455B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201645" y="4891927"/>
              <a:ext cx="4474147" cy="7382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62">
              <a:extLst>
                <a:ext uri="{FF2B5EF4-FFF2-40B4-BE49-F238E27FC236}">
                  <a16:creationId xmlns:a16="http://schemas.microsoft.com/office/drawing/2014/main" id="{CD9EDF7E-7A1D-492E-8E61-4A297BB9CC90}"/>
                </a:ext>
              </a:extLst>
            </p:cNvPr>
            <p:cNvSpPr/>
            <p:nvPr/>
          </p:nvSpPr>
          <p:spPr>
            <a:xfrm>
              <a:off x="-1653363" y="1196052"/>
              <a:ext cx="949828" cy="40414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:Address</a:t>
              </a:r>
            </a:p>
            <a:p>
              <a:pPr algn="ctr"/>
              <a:r>
                <a:rPr lang="en-US" sz="1100" dirty="0" err="1">
                  <a:solidFill>
                    <a:schemeClr val="bg1"/>
                  </a:solidFill>
                </a:rPr>
                <a:t>BookParser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19B31BE-ADA1-4B6B-9DFA-CD9E9CAE58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58945" y="1942783"/>
              <a:ext cx="658690" cy="490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57F0623-633E-4494-BC5F-4D823F00EEFB}"/>
                </a:ext>
              </a:extLst>
            </p:cNvPr>
            <p:cNvSpPr/>
            <p:nvPr/>
          </p:nvSpPr>
          <p:spPr>
            <a:xfrm>
              <a:off x="-1298996" y="1822828"/>
              <a:ext cx="128930" cy="150552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B107E84-1F63-400B-BE7F-8556608654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240754" y="1571935"/>
              <a:ext cx="12764" cy="1959006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AFA5F4A-6BF7-4C75-9CFE-A52C72B701CC}"/>
                </a:ext>
              </a:extLst>
            </p:cNvPr>
            <p:cNvSpPr/>
            <p:nvPr/>
          </p:nvSpPr>
          <p:spPr>
            <a:xfrm>
              <a:off x="90723" y="2338697"/>
              <a:ext cx="132903" cy="84983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C2FD0BE-B7AE-4C39-82B2-58D3CEE2C821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-1162971" y="2101734"/>
              <a:ext cx="1316850" cy="919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DBEA6FA-D449-40B3-8EF6-9DE180F413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548" y="1964228"/>
              <a:ext cx="6574" cy="136800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2" name="Rectangle 62">
              <a:extLst>
                <a:ext uri="{FF2B5EF4-FFF2-40B4-BE49-F238E27FC236}">
                  <a16:creationId xmlns:a16="http://schemas.microsoft.com/office/drawing/2014/main" id="{18B4C99D-B742-4BA9-9FEE-A0EFA63ED52C}"/>
                </a:ext>
              </a:extLst>
            </p:cNvPr>
            <p:cNvSpPr/>
            <p:nvPr/>
          </p:nvSpPr>
          <p:spPr>
            <a:xfrm>
              <a:off x="823194" y="2121902"/>
              <a:ext cx="1562308" cy="303791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o:EditJobDescriptor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791A581-F362-437A-94AF-E0D55D816BEA}"/>
                </a:ext>
              </a:extLst>
            </p:cNvPr>
            <p:cNvCxnSpPr>
              <a:cxnSpLocks/>
            </p:cNvCxnSpPr>
            <p:nvPr/>
          </p:nvCxnSpPr>
          <p:spPr>
            <a:xfrm>
              <a:off x="-1184964" y="2380934"/>
              <a:ext cx="1269095" cy="34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62">
              <a:extLst>
                <a:ext uri="{FF2B5EF4-FFF2-40B4-BE49-F238E27FC236}">
                  <a16:creationId xmlns:a16="http://schemas.microsoft.com/office/drawing/2014/main" id="{93ED74AB-308C-4E07-90D6-F148E80CE19C}"/>
                </a:ext>
              </a:extLst>
            </p:cNvPr>
            <p:cNvSpPr/>
            <p:nvPr/>
          </p:nvSpPr>
          <p:spPr>
            <a:xfrm>
              <a:off x="-2504851" y="710987"/>
              <a:ext cx="1057051" cy="332316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solidFill>
                    <a:schemeClr val="bg1"/>
                  </a:solidFill>
                </a:rPr>
                <a:t>:</a:t>
              </a:r>
              <a:r>
                <a:rPr lang="en-SG" sz="1100" dirty="0" err="1">
                  <a:solidFill>
                    <a:schemeClr val="bg1"/>
                  </a:solidFill>
                </a:rPr>
                <a:t>LogicManager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40F6032-B81F-4288-80BB-A513C979B6D4}"/>
                </a:ext>
              </a:extLst>
            </p:cNvPr>
            <p:cNvSpPr txBox="1"/>
            <p:nvPr/>
          </p:nvSpPr>
          <p:spPr>
            <a:xfrm>
              <a:off x="-2215013" y="1927486"/>
              <a:ext cx="82403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/>
                <a:t>parse</a:t>
              </a:r>
            </a:p>
            <a:p>
              <a:r>
                <a:rPr lang="en-US" sz="1100" dirty="0"/>
                <a:t>Command()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8C18C9D-2BF1-48CE-8447-354451AE2265}"/>
                </a:ext>
              </a:extLst>
            </p:cNvPr>
            <p:cNvSpPr txBox="1"/>
            <p:nvPr/>
          </p:nvSpPr>
          <p:spPr>
            <a:xfrm>
              <a:off x="-870167" y="2167309"/>
              <a:ext cx="82403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/>
                <a:t>parse()</a:t>
              </a:r>
              <a:endParaRPr lang="en-US" sz="1100" dirty="0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369C9AD-3113-4479-A325-8126FCA3C8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200100" y="3306038"/>
              <a:ext cx="936000" cy="927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BB5F9D5-92BC-431B-A969-CC6AF577CCE7}"/>
                </a:ext>
              </a:extLst>
            </p:cNvPr>
            <p:cNvSpPr txBox="1"/>
            <p:nvPr/>
          </p:nvSpPr>
          <p:spPr>
            <a:xfrm>
              <a:off x="-2662452" y="3090184"/>
              <a:ext cx="82403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/>
                <a:t>eo</a:t>
              </a:r>
              <a:endParaRPr lang="en-US" sz="11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235915B-C508-4641-A39B-7F21CA60E313}"/>
                </a:ext>
              </a:extLst>
            </p:cNvPr>
            <p:cNvCxnSpPr>
              <a:cxnSpLocks/>
            </p:cNvCxnSpPr>
            <p:nvPr/>
          </p:nvCxnSpPr>
          <p:spPr>
            <a:xfrm>
              <a:off x="230844" y="2721036"/>
              <a:ext cx="1440000" cy="34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3894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FD6CB32-CAAA-45E7-AEEB-BD3F56E8570F}"/>
              </a:ext>
            </a:extLst>
          </p:cNvPr>
          <p:cNvGrpSpPr/>
          <p:nvPr/>
        </p:nvGrpSpPr>
        <p:grpSpPr>
          <a:xfrm>
            <a:off x="-2438400" y="304800"/>
            <a:ext cx="11746687" cy="5105400"/>
            <a:chOff x="-2693641" y="304800"/>
            <a:chExt cx="11746687" cy="5105400"/>
          </a:xfrm>
        </p:grpSpPr>
        <p:sp>
          <p:nvSpPr>
            <p:cNvPr id="3" name="Rectangle 65">
              <a:extLst>
                <a:ext uri="{FF2B5EF4-FFF2-40B4-BE49-F238E27FC236}">
                  <a16:creationId xmlns:a16="http://schemas.microsoft.com/office/drawing/2014/main" id="{DF66EB45-6709-4E21-B40A-61122865A812}"/>
                </a:ext>
              </a:extLst>
            </p:cNvPr>
            <p:cNvSpPr/>
            <p:nvPr/>
          </p:nvSpPr>
          <p:spPr>
            <a:xfrm>
              <a:off x="4578772" y="2754077"/>
              <a:ext cx="4474274" cy="2650055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100" b="1" dirty="0">
                  <a:solidFill>
                    <a:schemeClr val="accent4">
                      <a:lumMod val="75000"/>
                    </a:schemeClr>
                  </a:solidFill>
                </a:rPr>
                <a:t>Model</a:t>
              </a:r>
              <a:endParaRPr lang="en-SG" sz="11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" name="Rectangle 65">
              <a:extLst>
                <a:ext uri="{FF2B5EF4-FFF2-40B4-BE49-F238E27FC236}">
                  <a16:creationId xmlns:a16="http://schemas.microsoft.com/office/drawing/2014/main" id="{5ABDC016-B8DF-4CC8-8E01-FDD502937B88}"/>
                </a:ext>
              </a:extLst>
            </p:cNvPr>
            <p:cNvSpPr/>
            <p:nvPr/>
          </p:nvSpPr>
          <p:spPr>
            <a:xfrm>
              <a:off x="-2693641" y="304800"/>
              <a:ext cx="7160788" cy="5105400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100" b="1" dirty="0">
                  <a:solidFill>
                    <a:srgbClr val="0070C0"/>
                  </a:solidFill>
                </a:rPr>
                <a:t>Logic</a:t>
              </a:r>
              <a:endParaRPr lang="en-SG" sz="11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574E634-36BA-4D7F-B6E5-E727A48E4942}"/>
                </a:ext>
              </a:extLst>
            </p:cNvPr>
            <p:cNvCxnSpPr>
              <a:cxnSpLocks/>
            </p:cNvCxnSpPr>
            <p:nvPr/>
          </p:nvCxnSpPr>
          <p:spPr>
            <a:xfrm>
              <a:off x="2384253" y="2743200"/>
              <a:ext cx="6824" cy="241200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215BB48-A0B4-4A83-BC31-EF578F4CF35D}"/>
                </a:ext>
              </a:extLst>
            </p:cNvPr>
            <p:cNvSpPr/>
            <p:nvPr/>
          </p:nvSpPr>
          <p:spPr>
            <a:xfrm>
              <a:off x="2286000" y="3676478"/>
              <a:ext cx="152556" cy="121648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A3F434-7EC9-4DC0-875B-1C1ED33B4122}"/>
                </a:ext>
              </a:extLst>
            </p:cNvPr>
            <p:cNvSpPr txBox="1"/>
            <p:nvPr/>
          </p:nvSpPr>
          <p:spPr>
            <a:xfrm>
              <a:off x="4385410" y="3525489"/>
              <a:ext cx="158046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/>
                <a:t>deleteJob</a:t>
              </a:r>
              <a:r>
                <a:rPr lang="en-US" sz="1100" dirty="0"/>
                <a:t>(o))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2F026B2-FE91-4C2A-8A11-D3379DAAF076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6049579" y="3306038"/>
              <a:ext cx="6013" cy="1738170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9" name="Rectangle 62">
              <a:extLst>
                <a:ext uri="{FF2B5EF4-FFF2-40B4-BE49-F238E27FC236}">
                  <a16:creationId xmlns:a16="http://schemas.microsoft.com/office/drawing/2014/main" id="{A9034CE5-B643-4D7D-A213-87072255AB5E}"/>
                </a:ext>
              </a:extLst>
            </p:cNvPr>
            <p:cNvSpPr/>
            <p:nvPr/>
          </p:nvSpPr>
          <p:spPr>
            <a:xfrm>
              <a:off x="5486053" y="3047430"/>
              <a:ext cx="1127051" cy="258608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:</a:t>
              </a:r>
              <a:r>
                <a:rPr lang="en-US" sz="1100" dirty="0" err="1">
                  <a:solidFill>
                    <a:schemeClr val="bg1"/>
                  </a:solidFill>
                </a:rPr>
                <a:t>ModelManager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DBBEBE-1068-4581-9824-5967AADF3294}"/>
                </a:ext>
              </a:extLst>
            </p:cNvPr>
            <p:cNvSpPr/>
            <p:nvPr/>
          </p:nvSpPr>
          <p:spPr>
            <a:xfrm>
              <a:off x="5990829" y="3735511"/>
              <a:ext cx="134490" cy="493245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E54583C-ADE4-48B0-9850-865F5D675590}"/>
                </a:ext>
              </a:extLst>
            </p:cNvPr>
            <p:cNvCxnSpPr>
              <a:cxnSpLocks/>
            </p:cNvCxnSpPr>
            <p:nvPr/>
          </p:nvCxnSpPr>
          <p:spPr>
            <a:xfrm>
              <a:off x="2455126" y="3774115"/>
              <a:ext cx="3521372" cy="550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AA19F22-6822-4FDB-88C7-59FBE49C152A}"/>
                </a:ext>
              </a:extLst>
            </p:cNvPr>
            <p:cNvSpPr txBox="1"/>
            <p:nvPr/>
          </p:nvSpPr>
          <p:spPr>
            <a:xfrm>
              <a:off x="2286000" y="5105400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sp>
          <p:nvSpPr>
            <p:cNvPr id="13" name="Rectangle 62">
              <a:extLst>
                <a:ext uri="{FF2B5EF4-FFF2-40B4-BE49-F238E27FC236}">
                  <a16:creationId xmlns:a16="http://schemas.microsoft.com/office/drawing/2014/main" id="{BAAB35B2-9CD9-4DA5-A56A-ADE0DF5299D5}"/>
                </a:ext>
              </a:extLst>
            </p:cNvPr>
            <p:cNvSpPr/>
            <p:nvPr/>
          </p:nvSpPr>
          <p:spPr>
            <a:xfrm>
              <a:off x="1670260" y="2605480"/>
              <a:ext cx="1524000" cy="38529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 err="1">
                  <a:solidFill>
                    <a:schemeClr val="bg1"/>
                  </a:solidFill>
                </a:rPr>
                <a:t>do:DeleteJob</a:t>
              </a:r>
              <a:endParaRPr lang="en-SG" sz="1100" dirty="0">
                <a:solidFill>
                  <a:schemeClr val="bg1"/>
                </a:solidFill>
              </a:endParaRPr>
            </a:p>
            <a:p>
              <a:pPr algn="ctr"/>
              <a:r>
                <a:rPr lang="en-SG" sz="1100" dirty="0">
                  <a:solidFill>
                    <a:schemeClr val="bg1"/>
                  </a:solidFill>
                </a:rPr>
                <a:t>Command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C1DC253-59E9-4468-B0A2-58FFD743A47C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2441643" y="4210061"/>
              <a:ext cx="3616431" cy="18695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D951859-6DD9-4F39-8745-4E107E651CC6}"/>
                </a:ext>
              </a:extLst>
            </p:cNvPr>
            <p:cNvCxnSpPr>
              <a:cxnSpLocks/>
            </p:cNvCxnSpPr>
            <p:nvPr/>
          </p:nvCxnSpPr>
          <p:spPr>
            <a:xfrm>
              <a:off x="6126033" y="3885647"/>
              <a:ext cx="172800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87A359A-349F-4B55-BABE-DFCDDD756A59}"/>
                </a:ext>
              </a:extLst>
            </p:cNvPr>
            <p:cNvCxnSpPr>
              <a:cxnSpLocks/>
            </p:cNvCxnSpPr>
            <p:nvPr/>
          </p:nvCxnSpPr>
          <p:spPr>
            <a:xfrm>
              <a:off x="6151706" y="4110090"/>
              <a:ext cx="1656000" cy="471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62">
              <a:extLst>
                <a:ext uri="{FF2B5EF4-FFF2-40B4-BE49-F238E27FC236}">
                  <a16:creationId xmlns:a16="http://schemas.microsoft.com/office/drawing/2014/main" id="{19832074-C26C-45E2-AEFB-9E1E28947AFB}"/>
                </a:ext>
              </a:extLst>
            </p:cNvPr>
            <p:cNvSpPr/>
            <p:nvPr/>
          </p:nvSpPr>
          <p:spPr>
            <a:xfrm>
              <a:off x="7223630" y="3122031"/>
              <a:ext cx="1648401" cy="319439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:</a:t>
              </a:r>
              <a:r>
                <a:rPr lang="en-US" sz="1100" dirty="0" err="1">
                  <a:solidFill>
                    <a:schemeClr val="bg1"/>
                  </a:solidFill>
                </a:rPr>
                <a:t>UniqueJobList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9DD5CEB-1CCC-4018-AA72-BF068A33AA64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425686"/>
              <a:ext cx="0" cy="1504803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E8120B4-E385-43CA-82A7-4785B3393CF9}"/>
                </a:ext>
              </a:extLst>
            </p:cNvPr>
            <p:cNvSpPr/>
            <p:nvPr/>
          </p:nvSpPr>
          <p:spPr>
            <a:xfrm>
              <a:off x="7857685" y="3857028"/>
              <a:ext cx="107972" cy="27067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A92022-8DFA-4256-AEB5-E58447531A54}"/>
                </a:ext>
              </a:extLst>
            </p:cNvPr>
            <p:cNvSpPr txBox="1"/>
            <p:nvPr/>
          </p:nvSpPr>
          <p:spPr>
            <a:xfrm>
              <a:off x="6175927" y="3651713"/>
              <a:ext cx="16428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>
                  <a:solidFill>
                    <a:srgbClr val="7030A0"/>
                  </a:solidFill>
                </a:rPr>
                <a:t>deleteJob</a:t>
              </a:r>
              <a:r>
                <a:rPr lang="en-US" sz="1100" dirty="0">
                  <a:solidFill>
                    <a:srgbClr val="7030A0"/>
                  </a:solidFill>
                </a:rPr>
                <a:t>(o)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DABB5ED-636C-4E2E-BD19-11765251B834}"/>
                </a:ext>
              </a:extLst>
            </p:cNvPr>
            <p:cNvCxnSpPr>
              <a:cxnSpLocks/>
            </p:cNvCxnSpPr>
            <p:nvPr/>
          </p:nvCxnSpPr>
          <p:spPr>
            <a:xfrm>
              <a:off x="1211953" y="2406121"/>
              <a:ext cx="12204" cy="2638087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2136075-6DF3-4AE8-8476-1E8C2AD685FA}"/>
                </a:ext>
              </a:extLst>
            </p:cNvPr>
            <p:cNvSpPr/>
            <p:nvPr/>
          </p:nvSpPr>
          <p:spPr>
            <a:xfrm>
              <a:off x="1142822" y="2302456"/>
              <a:ext cx="147475" cy="28325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D31FB0C-DF6A-4DB1-A3AA-377BE3665D31}"/>
                </a:ext>
              </a:extLst>
            </p:cNvPr>
            <p:cNvSpPr txBox="1"/>
            <p:nvPr/>
          </p:nvSpPr>
          <p:spPr>
            <a:xfrm>
              <a:off x="5971891" y="4152211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>
                  <a:solidFill>
                    <a:srgbClr val="7030A0"/>
                  </a:solidFill>
                </a:rPr>
                <a:t>success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C1602AA-1CE4-4445-B6FB-676ABD8C8D87}"/>
                </a:ext>
              </a:extLst>
            </p:cNvPr>
            <p:cNvSpPr txBox="1"/>
            <p:nvPr/>
          </p:nvSpPr>
          <p:spPr>
            <a:xfrm>
              <a:off x="4829379" y="4004390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>
                  <a:solidFill>
                    <a:srgbClr val="7030A0"/>
                  </a:solidFill>
                </a:rPr>
                <a:t>success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8D218BF-D6CD-46A0-B385-DC869F1C4D9B}"/>
                </a:ext>
              </a:extLst>
            </p:cNvPr>
            <p:cNvSpPr/>
            <p:nvPr/>
          </p:nvSpPr>
          <p:spPr>
            <a:xfrm>
              <a:off x="84131" y="1935733"/>
              <a:ext cx="139495" cy="16600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3B8A7E2-218F-42F7-93A6-D213E183D105}"/>
                </a:ext>
              </a:extLst>
            </p:cNvPr>
            <p:cNvCxnSpPr>
              <a:cxnSpLocks/>
            </p:cNvCxnSpPr>
            <p:nvPr/>
          </p:nvCxnSpPr>
          <p:spPr>
            <a:xfrm>
              <a:off x="-2242311" y="1893022"/>
              <a:ext cx="94331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BA236B6-AF49-408A-AFF5-6A6BFE0379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162573" y="3179257"/>
              <a:ext cx="1263930" cy="927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48F271B-527A-4FA6-9A0B-0904C0D5AD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418" y="2390426"/>
              <a:ext cx="603052" cy="3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4F4B831-A659-4936-B7C0-110685F11B93}"/>
                </a:ext>
              </a:extLst>
            </p:cNvPr>
            <p:cNvCxnSpPr>
              <a:cxnSpLocks/>
            </p:cNvCxnSpPr>
            <p:nvPr/>
          </p:nvCxnSpPr>
          <p:spPr>
            <a:xfrm>
              <a:off x="225813" y="2561769"/>
              <a:ext cx="950473" cy="1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62">
              <a:extLst>
                <a:ext uri="{FF2B5EF4-FFF2-40B4-BE49-F238E27FC236}">
                  <a16:creationId xmlns:a16="http://schemas.microsoft.com/office/drawing/2014/main" id="{B724124E-3F21-4697-8A75-70BB6721170D}"/>
                </a:ext>
              </a:extLst>
            </p:cNvPr>
            <p:cNvSpPr/>
            <p:nvPr/>
          </p:nvSpPr>
          <p:spPr>
            <a:xfrm>
              <a:off x="-555362" y="1556717"/>
              <a:ext cx="1366921" cy="40011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:</a:t>
              </a:r>
              <a:r>
                <a:rPr lang="en-US" sz="1100" dirty="0" err="1">
                  <a:solidFill>
                    <a:schemeClr val="bg1"/>
                  </a:solidFill>
                </a:rPr>
                <a:t>DeleteJob</a:t>
              </a:r>
              <a:endParaRPr lang="en-US" sz="11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100" dirty="0" err="1">
                  <a:solidFill>
                    <a:schemeClr val="bg1"/>
                  </a:solidFill>
                </a:rPr>
                <a:t>CommandParser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F852BA1-74AE-4CD4-802F-F754CD65A447}"/>
                </a:ext>
              </a:extLst>
            </p:cNvPr>
            <p:cNvSpPr txBox="1"/>
            <p:nvPr/>
          </p:nvSpPr>
          <p:spPr>
            <a:xfrm>
              <a:off x="289043" y="2754078"/>
              <a:ext cx="82403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/>
                <a:t>DeleteJob</a:t>
              </a:r>
              <a:endParaRPr lang="en-US" sz="1100" dirty="0"/>
            </a:p>
            <a:p>
              <a:r>
                <a:rPr lang="en-US" sz="1100" dirty="0"/>
                <a:t>Command(o)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0DB3F08-D6E8-418B-ABAE-BD388347B672}"/>
                </a:ext>
              </a:extLst>
            </p:cNvPr>
            <p:cNvSpPr/>
            <p:nvPr/>
          </p:nvSpPr>
          <p:spPr>
            <a:xfrm>
              <a:off x="2286000" y="2983610"/>
              <a:ext cx="155643" cy="15379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1EB03F7-79A7-47F3-B7B7-C506F5C1E727}"/>
                </a:ext>
              </a:extLst>
            </p:cNvPr>
            <p:cNvCxnSpPr>
              <a:cxnSpLocks/>
            </p:cNvCxnSpPr>
            <p:nvPr/>
          </p:nvCxnSpPr>
          <p:spPr>
            <a:xfrm>
              <a:off x="223626" y="3136640"/>
              <a:ext cx="2062374" cy="768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353628-4DA4-4CB9-A069-57F2DEBEA1D3}"/>
                </a:ext>
              </a:extLst>
            </p:cNvPr>
            <p:cNvSpPr txBox="1"/>
            <p:nvPr/>
          </p:nvSpPr>
          <p:spPr>
            <a:xfrm>
              <a:off x="46396" y="3319790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DEB804B-2A57-495B-9FD2-E67D08454109}"/>
                </a:ext>
              </a:extLst>
            </p:cNvPr>
            <p:cNvCxnSpPr>
              <a:cxnSpLocks/>
            </p:cNvCxnSpPr>
            <p:nvPr/>
          </p:nvCxnSpPr>
          <p:spPr>
            <a:xfrm>
              <a:off x="-2281523" y="3683690"/>
              <a:ext cx="4554025" cy="1107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2F513CD-6F2B-4AE2-ADED-60DF7791647C}"/>
                </a:ext>
              </a:extLst>
            </p:cNvPr>
            <p:cNvSpPr txBox="1"/>
            <p:nvPr/>
          </p:nvSpPr>
          <p:spPr>
            <a:xfrm>
              <a:off x="1386506" y="3438608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/>
                <a:t>execute()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966D1B7-52A8-4B4C-891A-7EDC97F6EB2E}"/>
                </a:ext>
              </a:extLst>
            </p:cNvPr>
            <p:cNvSpPr txBox="1"/>
            <p:nvPr/>
          </p:nvSpPr>
          <p:spPr>
            <a:xfrm>
              <a:off x="-2434186" y="4640789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/>
                <a:t>result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2D79C2A-57BB-4CB2-9BA6-E2B9EFF19721}"/>
                </a:ext>
              </a:extLst>
            </p:cNvPr>
            <p:cNvCxnSpPr>
              <a:cxnSpLocks/>
            </p:cNvCxnSpPr>
            <p:nvPr/>
          </p:nvCxnSpPr>
          <p:spPr>
            <a:xfrm>
              <a:off x="2450759" y="4478293"/>
              <a:ext cx="245198" cy="130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62">
              <a:extLst>
                <a:ext uri="{FF2B5EF4-FFF2-40B4-BE49-F238E27FC236}">
                  <a16:creationId xmlns:a16="http://schemas.microsoft.com/office/drawing/2014/main" id="{C65D54D3-51E9-4B34-B087-02E8EBF1335E}"/>
                </a:ext>
              </a:extLst>
            </p:cNvPr>
            <p:cNvSpPr/>
            <p:nvPr/>
          </p:nvSpPr>
          <p:spPr>
            <a:xfrm>
              <a:off x="2718288" y="4292603"/>
              <a:ext cx="1630589" cy="28892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bg1"/>
                  </a:solidFill>
                </a:rPr>
                <a:t>result:CommandResult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54424E-54CF-496B-96A8-59971DB165FD}"/>
                </a:ext>
              </a:extLst>
            </p:cNvPr>
            <p:cNvCxnSpPr>
              <a:cxnSpLocks/>
            </p:cNvCxnSpPr>
            <p:nvPr/>
          </p:nvCxnSpPr>
          <p:spPr>
            <a:xfrm>
              <a:off x="-2281523" y="880633"/>
              <a:ext cx="7905" cy="2361585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AA110FF-FB69-4FA5-983D-020181CA48D8}"/>
                </a:ext>
              </a:extLst>
            </p:cNvPr>
            <p:cNvSpPr/>
            <p:nvPr/>
          </p:nvSpPr>
          <p:spPr>
            <a:xfrm>
              <a:off x="3406758" y="4514313"/>
              <a:ext cx="148686" cy="21295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2412E05-C8ED-47DE-A391-6262918FCF31}"/>
                </a:ext>
              </a:extLst>
            </p:cNvPr>
            <p:cNvCxnSpPr>
              <a:cxnSpLocks/>
            </p:cNvCxnSpPr>
            <p:nvPr/>
          </p:nvCxnSpPr>
          <p:spPr>
            <a:xfrm>
              <a:off x="2432260" y="4727269"/>
              <a:ext cx="1020291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15FB40F-749A-4807-A015-EA574BF773D3}"/>
                </a:ext>
              </a:extLst>
            </p:cNvPr>
            <p:cNvSpPr/>
            <p:nvPr/>
          </p:nvSpPr>
          <p:spPr>
            <a:xfrm>
              <a:off x="-2353495" y="1268849"/>
              <a:ext cx="151850" cy="377535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CFC5B27-5B8A-47D4-BF44-6521AF961E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201645" y="4891927"/>
              <a:ext cx="4474147" cy="7382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62">
              <a:extLst>
                <a:ext uri="{FF2B5EF4-FFF2-40B4-BE49-F238E27FC236}">
                  <a16:creationId xmlns:a16="http://schemas.microsoft.com/office/drawing/2014/main" id="{4EFEC0A3-2DA0-4828-AF2C-76C24985CDA5}"/>
                </a:ext>
              </a:extLst>
            </p:cNvPr>
            <p:cNvSpPr/>
            <p:nvPr/>
          </p:nvSpPr>
          <p:spPr>
            <a:xfrm>
              <a:off x="-1653363" y="1196052"/>
              <a:ext cx="949828" cy="40414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:Address</a:t>
              </a:r>
            </a:p>
            <a:p>
              <a:pPr algn="ctr"/>
              <a:r>
                <a:rPr lang="en-US" sz="1100" dirty="0" err="1">
                  <a:solidFill>
                    <a:schemeClr val="bg1"/>
                  </a:solidFill>
                </a:rPr>
                <a:t>BookParser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DBD14A9-842D-46A1-A3D3-94F74ADA7E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58945" y="1942783"/>
              <a:ext cx="684000" cy="490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619E97A-61F8-4DF6-9044-9D00A2859A85}"/>
                </a:ext>
              </a:extLst>
            </p:cNvPr>
            <p:cNvSpPr/>
            <p:nvPr/>
          </p:nvSpPr>
          <p:spPr>
            <a:xfrm>
              <a:off x="-1298996" y="1822828"/>
              <a:ext cx="128930" cy="150552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E1F7C20-55E9-490B-B6AA-B7B918E7B9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240754" y="1571935"/>
              <a:ext cx="12764" cy="1959006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F5EB496-54E6-4120-8E8D-A136C20BFFCE}"/>
                </a:ext>
              </a:extLst>
            </p:cNvPr>
            <p:cNvSpPr/>
            <p:nvPr/>
          </p:nvSpPr>
          <p:spPr>
            <a:xfrm>
              <a:off x="90723" y="2338697"/>
              <a:ext cx="132903" cy="84983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3546A48-CF88-4506-9EA9-B919AD5DDC03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-1162971" y="2101734"/>
              <a:ext cx="1316850" cy="919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7254AA8-FB4D-4409-9D1C-9829895437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548" y="1964228"/>
              <a:ext cx="6574" cy="136800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2" name="Rectangle 62">
              <a:extLst>
                <a:ext uri="{FF2B5EF4-FFF2-40B4-BE49-F238E27FC236}">
                  <a16:creationId xmlns:a16="http://schemas.microsoft.com/office/drawing/2014/main" id="{F22A7B53-ED63-454D-B9F3-E872782CD6C1}"/>
                </a:ext>
              </a:extLst>
            </p:cNvPr>
            <p:cNvSpPr/>
            <p:nvPr/>
          </p:nvSpPr>
          <p:spPr>
            <a:xfrm>
              <a:off x="869952" y="2168928"/>
              <a:ext cx="694824" cy="279475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o:Job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7214F8E-8E17-4F7B-BBF7-BD442F3D72F4}"/>
                </a:ext>
              </a:extLst>
            </p:cNvPr>
            <p:cNvCxnSpPr>
              <a:cxnSpLocks/>
            </p:cNvCxnSpPr>
            <p:nvPr/>
          </p:nvCxnSpPr>
          <p:spPr>
            <a:xfrm>
              <a:off x="-1184964" y="2380934"/>
              <a:ext cx="1269095" cy="34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62">
              <a:extLst>
                <a:ext uri="{FF2B5EF4-FFF2-40B4-BE49-F238E27FC236}">
                  <a16:creationId xmlns:a16="http://schemas.microsoft.com/office/drawing/2014/main" id="{2D3FF168-C54F-41F1-878F-6533117D853A}"/>
                </a:ext>
              </a:extLst>
            </p:cNvPr>
            <p:cNvSpPr/>
            <p:nvPr/>
          </p:nvSpPr>
          <p:spPr>
            <a:xfrm>
              <a:off x="-2504851" y="710987"/>
              <a:ext cx="1057051" cy="332316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solidFill>
                    <a:schemeClr val="bg1"/>
                  </a:solidFill>
                </a:rPr>
                <a:t>:</a:t>
              </a:r>
              <a:r>
                <a:rPr lang="en-SG" sz="1100" dirty="0" err="1">
                  <a:solidFill>
                    <a:schemeClr val="bg1"/>
                  </a:solidFill>
                </a:rPr>
                <a:t>LogicManager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6F38022-17B8-48CB-8412-502058522D1E}"/>
                </a:ext>
              </a:extLst>
            </p:cNvPr>
            <p:cNvSpPr txBox="1"/>
            <p:nvPr/>
          </p:nvSpPr>
          <p:spPr>
            <a:xfrm>
              <a:off x="-2215013" y="1927486"/>
              <a:ext cx="82403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/>
                <a:t>parse</a:t>
              </a:r>
            </a:p>
            <a:p>
              <a:r>
                <a:rPr lang="en-US" sz="1100" dirty="0"/>
                <a:t>Command()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D5572B2-9EB1-4BE4-BBBA-2F9EF16BF23C}"/>
                </a:ext>
              </a:extLst>
            </p:cNvPr>
            <p:cNvSpPr txBox="1"/>
            <p:nvPr/>
          </p:nvSpPr>
          <p:spPr>
            <a:xfrm>
              <a:off x="-870167" y="2167309"/>
              <a:ext cx="82403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/>
                <a:t>parse()</a:t>
              </a:r>
              <a:endParaRPr lang="en-US" sz="1100" dirty="0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B6C551A-3A9F-417D-928D-E932D2B6F1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200100" y="3306038"/>
              <a:ext cx="936000" cy="927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59082C1-1AA4-4BC1-970B-42C541586CDE}"/>
                </a:ext>
              </a:extLst>
            </p:cNvPr>
            <p:cNvSpPr txBox="1"/>
            <p:nvPr/>
          </p:nvSpPr>
          <p:spPr>
            <a:xfrm>
              <a:off x="-2662452" y="3090184"/>
              <a:ext cx="82403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/>
                <a:t>do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311C128-EB5C-4321-842F-68AB4F5793F1}"/>
                </a:ext>
              </a:extLst>
            </p:cNvPr>
            <p:cNvCxnSpPr>
              <a:cxnSpLocks/>
            </p:cNvCxnSpPr>
            <p:nvPr/>
          </p:nvCxnSpPr>
          <p:spPr>
            <a:xfrm>
              <a:off x="230844" y="2721036"/>
              <a:ext cx="1440000" cy="34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23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63E80D44-A5AB-4D6E-A887-414F09D9CD9D}"/>
              </a:ext>
            </a:extLst>
          </p:cNvPr>
          <p:cNvGrpSpPr/>
          <p:nvPr/>
        </p:nvGrpSpPr>
        <p:grpSpPr>
          <a:xfrm>
            <a:off x="-287452" y="2662816"/>
            <a:ext cx="7965365" cy="1646344"/>
            <a:chOff x="-287452" y="2662816"/>
            <a:chExt cx="7965365" cy="1646344"/>
          </a:xfrm>
        </p:grpSpPr>
        <p:sp>
          <p:nvSpPr>
            <p:cNvPr id="60" name="Rectangle 8">
              <a:extLst>
                <a:ext uri="{FF2B5EF4-FFF2-40B4-BE49-F238E27FC236}">
                  <a16:creationId xmlns:a16="http://schemas.microsoft.com/office/drawing/2014/main" id="{B3E481D4-CA5E-4DF2-8557-6D5CCE170892}"/>
                </a:ext>
              </a:extLst>
            </p:cNvPr>
            <p:cNvSpPr/>
            <p:nvPr/>
          </p:nvSpPr>
          <p:spPr>
            <a:xfrm>
              <a:off x="1679637" y="3343600"/>
              <a:ext cx="1323049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  <a:br>
                <a:rPr lang="en-US" sz="1050" dirty="0">
                  <a:solidFill>
                    <a:schemeClr val="bg1"/>
                  </a:solidFill>
                </a:rPr>
              </a:br>
              <a:r>
                <a:rPr lang="en-US" sz="1050" dirty="0" err="1">
                  <a:solidFill>
                    <a:schemeClr val="bg1"/>
                  </a:solidFill>
                </a:rPr>
                <a:t>AddressBookStorage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 62">
              <a:extLst>
                <a:ext uri="{FF2B5EF4-FFF2-40B4-BE49-F238E27FC236}">
                  <a16:creationId xmlns:a16="http://schemas.microsoft.com/office/drawing/2014/main" id="{C63F7F76-054D-4688-A8EC-C71C717DFDEB}"/>
                </a:ext>
              </a:extLst>
            </p:cNvPr>
            <p:cNvSpPr/>
            <p:nvPr/>
          </p:nvSpPr>
          <p:spPr>
            <a:xfrm rot="16200000">
              <a:off x="486420" y="3053847"/>
              <a:ext cx="1093635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StorageManager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62" name="Rectangle 62">
              <a:extLst>
                <a:ext uri="{FF2B5EF4-FFF2-40B4-BE49-F238E27FC236}">
                  <a16:creationId xmlns:a16="http://schemas.microsoft.com/office/drawing/2014/main" id="{4D116B75-67AD-4EF3-8E5B-6505F49CAA08}"/>
                </a:ext>
              </a:extLst>
            </p:cNvPr>
            <p:cNvSpPr/>
            <p:nvPr/>
          </p:nvSpPr>
          <p:spPr>
            <a:xfrm rot="16200000">
              <a:off x="-241341" y="3046362"/>
              <a:ext cx="1093635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</a:p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Storage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63" name="Isosceles Triangle 102">
              <a:extLst>
                <a:ext uri="{FF2B5EF4-FFF2-40B4-BE49-F238E27FC236}">
                  <a16:creationId xmlns:a16="http://schemas.microsoft.com/office/drawing/2014/main" id="{AD8A06BC-57B0-453D-8C94-6D4C70834DF8}"/>
                </a:ext>
              </a:extLst>
            </p:cNvPr>
            <p:cNvSpPr/>
            <p:nvPr/>
          </p:nvSpPr>
          <p:spPr>
            <a:xfrm rot="16200000">
              <a:off x="429367" y="3137451"/>
              <a:ext cx="270504" cy="17552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>
                <a:solidFill>
                  <a:schemeClr val="bg1"/>
                </a:solidFill>
              </a:endParaRP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2851BF5-107E-4FB7-980D-1F9AFC4CC09E}"/>
                </a:ext>
              </a:extLst>
            </p:cNvPr>
            <p:cNvCxnSpPr>
              <a:stCxn id="67" idx="3"/>
              <a:endCxn id="60" idx="1"/>
            </p:cNvCxnSpPr>
            <p:nvPr/>
          </p:nvCxnSpPr>
          <p:spPr>
            <a:xfrm>
              <a:off x="1458827" y="3511696"/>
              <a:ext cx="220810" cy="528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65" name="Elbow Connector 122">
              <a:extLst>
                <a:ext uri="{FF2B5EF4-FFF2-40B4-BE49-F238E27FC236}">
                  <a16:creationId xmlns:a16="http://schemas.microsoft.com/office/drawing/2014/main" id="{B2A866B2-4B27-420A-8BF4-CE76C380C4CB}"/>
                </a:ext>
              </a:extLst>
            </p:cNvPr>
            <p:cNvCxnSpPr/>
            <p:nvPr/>
          </p:nvCxnSpPr>
          <p:spPr>
            <a:xfrm>
              <a:off x="-287452" y="3225213"/>
              <a:ext cx="419548" cy="28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4923D7E-9E14-4EF5-A8A4-F07BEDBC2F85}"/>
                </a:ext>
              </a:extLst>
            </p:cNvPr>
            <p:cNvCxnSpPr>
              <a:stCxn id="63" idx="3"/>
            </p:cNvCxnSpPr>
            <p:nvPr/>
          </p:nvCxnSpPr>
          <p:spPr>
            <a:xfrm flipV="1">
              <a:off x="652381" y="3225212"/>
              <a:ext cx="216105" cy="1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7" name="Flowchart: Decision 96">
              <a:extLst>
                <a:ext uri="{FF2B5EF4-FFF2-40B4-BE49-F238E27FC236}">
                  <a16:creationId xmlns:a16="http://schemas.microsoft.com/office/drawing/2014/main" id="{26B80D83-B8E6-4D61-8C9C-55083C47F03B}"/>
                </a:ext>
              </a:extLst>
            </p:cNvPr>
            <p:cNvSpPr/>
            <p:nvPr/>
          </p:nvSpPr>
          <p:spPr>
            <a:xfrm>
              <a:off x="1222779" y="3425006"/>
              <a:ext cx="236048" cy="173380"/>
            </a:xfrm>
            <a:prstGeom prst="flowChartDecision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68" name="Elbow Connector 63">
              <a:extLst>
                <a:ext uri="{FF2B5EF4-FFF2-40B4-BE49-F238E27FC236}">
                  <a16:creationId xmlns:a16="http://schemas.microsoft.com/office/drawing/2014/main" id="{AA63258E-60D0-4FCC-88EC-51562F0065CA}"/>
                </a:ext>
              </a:extLst>
            </p:cNvPr>
            <p:cNvCxnSpPr>
              <a:stCxn id="69" idx="3"/>
              <a:endCxn id="71" idx="1"/>
            </p:cNvCxnSpPr>
            <p:nvPr/>
          </p:nvCxnSpPr>
          <p:spPr>
            <a:xfrm flipV="1">
              <a:off x="3200498" y="3516980"/>
              <a:ext cx="223324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9" name="Isosceles Triangle 102">
              <a:extLst>
                <a:ext uri="{FF2B5EF4-FFF2-40B4-BE49-F238E27FC236}">
                  <a16:creationId xmlns:a16="http://schemas.microsoft.com/office/drawing/2014/main" id="{028CC54D-3A26-4987-9D48-4C3D6CFD4DDB}"/>
                </a:ext>
              </a:extLst>
            </p:cNvPr>
            <p:cNvSpPr/>
            <p:nvPr/>
          </p:nvSpPr>
          <p:spPr>
            <a:xfrm rot="5400000" flipV="1">
              <a:off x="2977484" y="3429219"/>
              <a:ext cx="270504" cy="17552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>
                <a:solidFill>
                  <a:schemeClr val="bg1"/>
                </a:solidFill>
              </a:endParaRPr>
            </a:p>
          </p:txBody>
        </p:sp>
        <p:cxnSp>
          <p:nvCxnSpPr>
            <p:cNvPr id="70" name="Elbow Connector 122">
              <a:extLst>
                <a:ext uri="{FF2B5EF4-FFF2-40B4-BE49-F238E27FC236}">
                  <a16:creationId xmlns:a16="http://schemas.microsoft.com/office/drawing/2014/main" id="{50AC1765-857F-41B6-BEDB-BB1A5009A65A}"/>
                </a:ext>
              </a:extLst>
            </p:cNvPr>
            <p:cNvCxnSpPr>
              <a:stCxn id="71" idx="3"/>
              <a:endCxn id="78" idx="1"/>
            </p:cNvCxnSpPr>
            <p:nvPr/>
          </p:nvCxnSpPr>
          <p:spPr>
            <a:xfrm>
              <a:off x="4593657" y="3516980"/>
              <a:ext cx="228600" cy="197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DEC27C64-03D8-4722-A8F5-DB810408C836}"/>
                </a:ext>
              </a:extLst>
            </p:cNvPr>
            <p:cNvSpPr/>
            <p:nvPr/>
          </p:nvSpPr>
          <p:spPr>
            <a:xfrm>
              <a:off x="3423822" y="3343600"/>
              <a:ext cx="1169835" cy="346760"/>
            </a:xfrm>
            <a:prstGeom prst="rect">
              <a:avLst/>
            </a:prstGeom>
            <a:ln w="19050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6">
                      <a:lumMod val="75000"/>
                    </a:schemeClr>
                  </a:solidFill>
                </a:rPr>
                <a:t>XmlAddressBook</a:t>
              </a:r>
              <a:br>
                <a:rPr lang="en-US" sz="1050" b="1" dirty="0">
                  <a:solidFill>
                    <a:schemeClr val="accent6">
                      <a:lumMod val="75000"/>
                    </a:schemeClr>
                  </a:solidFill>
                </a:rPr>
              </a:br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</a:rPr>
                <a:t>Storage</a:t>
              </a:r>
              <a:endParaRPr lang="en-SG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43D33BD5-6641-4A9B-90DD-321AF6632F80}"/>
                </a:ext>
              </a:extLst>
            </p:cNvPr>
            <p:cNvSpPr/>
            <p:nvPr/>
          </p:nvSpPr>
          <p:spPr>
            <a:xfrm>
              <a:off x="1676400" y="2743200"/>
              <a:ext cx="1323049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  <a:br>
                <a:rPr lang="en-US" sz="1050" dirty="0">
                  <a:solidFill>
                    <a:schemeClr val="bg1"/>
                  </a:solidFill>
                </a:rPr>
              </a:br>
              <a:r>
                <a:rPr lang="en-US" sz="1050" dirty="0" err="1">
                  <a:solidFill>
                    <a:schemeClr val="bg1"/>
                  </a:solidFill>
                </a:rPr>
                <a:t>UserPrefsStorage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FCF5880D-308A-4C6A-BE67-8BE3668AE63C}"/>
                </a:ext>
              </a:extLst>
            </p:cNvPr>
            <p:cNvCxnSpPr>
              <a:stCxn id="74" idx="3"/>
              <a:endCxn id="72" idx="1"/>
            </p:cNvCxnSpPr>
            <p:nvPr/>
          </p:nvCxnSpPr>
          <p:spPr>
            <a:xfrm>
              <a:off x="1455590" y="2911296"/>
              <a:ext cx="220810" cy="528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4" name="Flowchart: Decision 96">
              <a:extLst>
                <a:ext uri="{FF2B5EF4-FFF2-40B4-BE49-F238E27FC236}">
                  <a16:creationId xmlns:a16="http://schemas.microsoft.com/office/drawing/2014/main" id="{3BBF4EB8-8EB9-4CFE-B819-03AD088582B5}"/>
                </a:ext>
              </a:extLst>
            </p:cNvPr>
            <p:cNvSpPr/>
            <p:nvPr/>
          </p:nvSpPr>
          <p:spPr>
            <a:xfrm>
              <a:off x="1219542" y="2824606"/>
              <a:ext cx="236048" cy="173380"/>
            </a:xfrm>
            <a:prstGeom prst="flowChartDecision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75" name="Elbow Connector 63">
              <a:extLst>
                <a:ext uri="{FF2B5EF4-FFF2-40B4-BE49-F238E27FC236}">
                  <a16:creationId xmlns:a16="http://schemas.microsoft.com/office/drawing/2014/main" id="{AB809287-3914-437B-B3A4-3C06D2171CA9}"/>
                </a:ext>
              </a:extLst>
            </p:cNvPr>
            <p:cNvCxnSpPr>
              <a:stCxn id="76" idx="3"/>
              <a:endCxn id="77" idx="1"/>
            </p:cNvCxnSpPr>
            <p:nvPr/>
          </p:nvCxnSpPr>
          <p:spPr>
            <a:xfrm flipV="1">
              <a:off x="3197261" y="2916580"/>
              <a:ext cx="223324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6" name="Isosceles Triangle 102">
              <a:extLst>
                <a:ext uri="{FF2B5EF4-FFF2-40B4-BE49-F238E27FC236}">
                  <a16:creationId xmlns:a16="http://schemas.microsoft.com/office/drawing/2014/main" id="{7B65E376-1CA5-4DA8-9C46-F85400380BB7}"/>
                </a:ext>
              </a:extLst>
            </p:cNvPr>
            <p:cNvSpPr/>
            <p:nvPr/>
          </p:nvSpPr>
          <p:spPr>
            <a:xfrm rot="5400000" flipV="1">
              <a:off x="2974247" y="2828819"/>
              <a:ext cx="270504" cy="17552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>
                <a:solidFill>
                  <a:schemeClr val="bg1"/>
                </a:solidFill>
              </a:endParaRPr>
            </a:p>
          </p:txBody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DAF71A09-C498-4494-BADF-52A1C8B1E406}"/>
                </a:ext>
              </a:extLst>
            </p:cNvPr>
            <p:cNvSpPr/>
            <p:nvPr/>
          </p:nvSpPr>
          <p:spPr>
            <a:xfrm>
              <a:off x="3420585" y="2743200"/>
              <a:ext cx="1093635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JsonUserPrefs</a:t>
              </a:r>
              <a:br>
                <a:rPr lang="en-US" sz="1050" dirty="0">
                  <a:solidFill>
                    <a:schemeClr val="bg1"/>
                  </a:solidFill>
                </a:rPr>
              </a:br>
              <a:r>
                <a:rPr lang="en-US" sz="1050" dirty="0">
                  <a:solidFill>
                    <a:schemeClr val="bg1"/>
                  </a:solidFill>
                </a:rPr>
                <a:t>Storage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78" name="Rectangle 8">
              <a:extLst>
                <a:ext uri="{FF2B5EF4-FFF2-40B4-BE49-F238E27FC236}">
                  <a16:creationId xmlns:a16="http://schemas.microsoft.com/office/drawing/2014/main" id="{DF9B3D23-2CD9-4C54-94D7-558404B99259}"/>
                </a:ext>
              </a:extLst>
            </p:cNvPr>
            <p:cNvSpPr/>
            <p:nvPr/>
          </p:nvSpPr>
          <p:spPr>
            <a:xfrm>
              <a:off x="4822257" y="3345570"/>
              <a:ext cx="1200707" cy="346760"/>
            </a:xfrm>
            <a:prstGeom prst="rect">
              <a:avLst/>
            </a:prstGeom>
            <a:ln w="19050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6">
                      <a:lumMod val="75000"/>
                    </a:schemeClr>
                  </a:solidFill>
                </a:rPr>
                <a:t>XmlSerializable</a:t>
              </a:r>
              <a:br>
                <a:rPr lang="en-US" sz="1050" b="1" dirty="0">
                  <a:solidFill>
                    <a:schemeClr val="accent6">
                      <a:lumMod val="75000"/>
                    </a:schemeClr>
                  </a:solidFill>
                </a:rPr>
              </a:br>
              <a:r>
                <a:rPr lang="en-US" sz="1050" b="1" dirty="0" err="1">
                  <a:solidFill>
                    <a:schemeClr val="accent6">
                      <a:lumMod val="75000"/>
                    </a:schemeClr>
                  </a:solidFill>
                </a:rPr>
                <a:t>AddressBook</a:t>
              </a:r>
              <a:endParaRPr lang="en-SG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79" name="Elbow Connector 122">
              <a:extLst>
                <a:ext uri="{FF2B5EF4-FFF2-40B4-BE49-F238E27FC236}">
                  <a16:creationId xmlns:a16="http://schemas.microsoft.com/office/drawing/2014/main" id="{C4A7E51B-FD7C-468C-93E5-D47B299548B7}"/>
                </a:ext>
              </a:extLst>
            </p:cNvPr>
            <p:cNvCxnSpPr>
              <a:stCxn id="81" idx="0"/>
              <a:endCxn id="80" idx="2"/>
            </p:cNvCxnSpPr>
            <p:nvPr/>
          </p:nvCxnSpPr>
          <p:spPr>
            <a:xfrm rot="5400000" flipH="1" flipV="1">
              <a:off x="6880450" y="3177180"/>
              <a:ext cx="335208" cy="12700"/>
            </a:xfrm>
            <a:prstGeom prst="bentConnector3">
              <a:avLst>
                <a:gd name="adj1" fmla="val 50000"/>
              </a:avLst>
            </a:prstGeom>
            <a:ln w="19050"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80" name="Rectangle 8">
              <a:extLst>
                <a:ext uri="{FF2B5EF4-FFF2-40B4-BE49-F238E27FC236}">
                  <a16:creationId xmlns:a16="http://schemas.microsoft.com/office/drawing/2014/main" id="{A7AD235B-9A02-4D49-8981-982E5BFD3166}"/>
                </a:ext>
              </a:extLst>
            </p:cNvPr>
            <p:cNvSpPr/>
            <p:nvPr/>
          </p:nvSpPr>
          <p:spPr>
            <a:xfrm>
              <a:off x="6418195" y="2662816"/>
              <a:ext cx="1259718" cy="346760"/>
            </a:xfrm>
            <a:prstGeom prst="rect">
              <a:avLst/>
            </a:prstGeom>
            <a:ln w="19050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6">
                      <a:lumMod val="75000"/>
                    </a:schemeClr>
                  </a:solidFill>
                </a:rPr>
                <a:t>XmlAdaptedTag</a:t>
              </a:r>
              <a:endParaRPr lang="en-SG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1" name="Rectangle 8">
              <a:extLst>
                <a:ext uri="{FF2B5EF4-FFF2-40B4-BE49-F238E27FC236}">
                  <a16:creationId xmlns:a16="http://schemas.microsoft.com/office/drawing/2014/main" id="{CD2DB4E7-FEE4-4118-92D0-815352BB68C7}"/>
                </a:ext>
              </a:extLst>
            </p:cNvPr>
            <p:cNvSpPr/>
            <p:nvPr/>
          </p:nvSpPr>
          <p:spPr>
            <a:xfrm>
              <a:off x="6418195" y="3344784"/>
              <a:ext cx="1259718" cy="346760"/>
            </a:xfrm>
            <a:prstGeom prst="rect">
              <a:avLst/>
            </a:prstGeom>
            <a:ln w="19050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6">
                      <a:lumMod val="75000"/>
                    </a:schemeClr>
                  </a:solidFill>
                </a:rPr>
                <a:t>XmlAdaptedPerson</a:t>
              </a:r>
              <a:endParaRPr lang="en-SG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82" name="Elbow Connector 122">
              <a:extLst>
                <a:ext uri="{FF2B5EF4-FFF2-40B4-BE49-F238E27FC236}">
                  <a16:creationId xmlns:a16="http://schemas.microsoft.com/office/drawing/2014/main" id="{C9168D94-0214-49C9-A56F-7583EB03C0E2}"/>
                </a:ext>
              </a:extLst>
            </p:cNvPr>
            <p:cNvCxnSpPr>
              <a:stCxn id="78" idx="3"/>
              <a:endCxn id="81" idx="1"/>
            </p:cNvCxnSpPr>
            <p:nvPr/>
          </p:nvCxnSpPr>
          <p:spPr>
            <a:xfrm flipV="1">
              <a:off x="6022964" y="3518164"/>
              <a:ext cx="395231" cy="786"/>
            </a:xfrm>
            <a:prstGeom prst="bentConnector3">
              <a:avLst>
                <a:gd name="adj1" fmla="val 50000"/>
              </a:avLst>
            </a:prstGeom>
            <a:ln w="19050"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83" name="Rectangle 8">
              <a:extLst>
                <a:ext uri="{FF2B5EF4-FFF2-40B4-BE49-F238E27FC236}">
                  <a16:creationId xmlns:a16="http://schemas.microsoft.com/office/drawing/2014/main" id="{961F6DE9-EE0A-41AE-9360-534B17ABAF6E}"/>
                </a:ext>
              </a:extLst>
            </p:cNvPr>
            <p:cNvSpPr/>
            <p:nvPr/>
          </p:nvSpPr>
          <p:spPr>
            <a:xfrm>
              <a:off x="6411845" y="3962400"/>
              <a:ext cx="1259718" cy="346760"/>
            </a:xfrm>
            <a:prstGeom prst="rect">
              <a:avLst/>
            </a:prstGeom>
            <a:ln w="19050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6">
                      <a:lumMod val="75000"/>
                    </a:schemeClr>
                  </a:solidFill>
                </a:rPr>
                <a:t>XmlAdaptedJob</a:t>
              </a:r>
              <a:endParaRPr lang="en-SG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84" name="Elbow Connector 122">
              <a:extLst>
                <a:ext uri="{FF2B5EF4-FFF2-40B4-BE49-F238E27FC236}">
                  <a16:creationId xmlns:a16="http://schemas.microsoft.com/office/drawing/2014/main" id="{739771B6-5805-449C-8591-8F20D412F36D}"/>
                </a:ext>
              </a:extLst>
            </p:cNvPr>
            <p:cNvCxnSpPr>
              <a:cxnSpLocks/>
              <a:stCxn id="78" idx="3"/>
              <a:endCxn id="83" idx="1"/>
            </p:cNvCxnSpPr>
            <p:nvPr/>
          </p:nvCxnSpPr>
          <p:spPr>
            <a:xfrm>
              <a:off x="6022964" y="3518950"/>
              <a:ext cx="388881" cy="616830"/>
            </a:xfrm>
            <a:prstGeom prst="bentConnector3">
              <a:avLst>
                <a:gd name="adj1" fmla="val 50000"/>
              </a:avLst>
            </a:prstGeom>
            <a:ln w="19050"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87" name="Elbow Connector 122">
              <a:extLst>
                <a:ext uri="{FF2B5EF4-FFF2-40B4-BE49-F238E27FC236}">
                  <a16:creationId xmlns:a16="http://schemas.microsoft.com/office/drawing/2014/main" id="{9AF7C8B3-2C4D-4A07-BAE4-06F5A48FEAB2}"/>
                </a:ext>
              </a:extLst>
            </p:cNvPr>
            <p:cNvCxnSpPr>
              <a:cxnSpLocks/>
              <a:stCxn id="83" idx="3"/>
              <a:endCxn id="80" idx="3"/>
            </p:cNvCxnSpPr>
            <p:nvPr/>
          </p:nvCxnSpPr>
          <p:spPr>
            <a:xfrm flipV="1">
              <a:off x="7671563" y="2836196"/>
              <a:ext cx="6350" cy="1299584"/>
            </a:xfrm>
            <a:prstGeom prst="bentConnector3">
              <a:avLst>
                <a:gd name="adj1" fmla="val 3700000"/>
              </a:avLst>
            </a:prstGeom>
            <a:ln w="19050"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347655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932A988-F553-4972-8B89-83FF1DF61E8A}"/>
              </a:ext>
            </a:extLst>
          </p:cNvPr>
          <p:cNvGrpSpPr/>
          <p:nvPr/>
        </p:nvGrpSpPr>
        <p:grpSpPr>
          <a:xfrm>
            <a:off x="2514600" y="1676400"/>
            <a:ext cx="3886200" cy="3296187"/>
            <a:chOff x="685800" y="361412"/>
            <a:chExt cx="3886200" cy="3296187"/>
          </a:xfrm>
        </p:grpSpPr>
        <p:sp>
          <p:nvSpPr>
            <p:cNvPr id="3" name="Rectangle 65">
              <a:extLst>
                <a:ext uri="{FF2B5EF4-FFF2-40B4-BE49-F238E27FC236}">
                  <a16:creationId xmlns:a16="http://schemas.microsoft.com/office/drawing/2014/main" id="{0BF9674D-EE7B-4FAB-8600-8F0213A011B0}"/>
                </a:ext>
              </a:extLst>
            </p:cNvPr>
            <p:cNvSpPr/>
            <p:nvPr/>
          </p:nvSpPr>
          <p:spPr>
            <a:xfrm>
              <a:off x="685800" y="361412"/>
              <a:ext cx="3886200" cy="3296187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4" name="Rectangle 62">
              <a:extLst>
                <a:ext uri="{FF2B5EF4-FFF2-40B4-BE49-F238E27FC236}">
                  <a16:creationId xmlns:a16="http://schemas.microsoft.com/office/drawing/2014/main" id="{EE19F790-369E-4319-AA08-B72EBECBD7A6}"/>
                </a:ext>
              </a:extLst>
            </p:cNvPr>
            <p:cNvSpPr/>
            <p:nvPr/>
          </p:nvSpPr>
          <p:spPr>
            <a:xfrm>
              <a:off x="914401" y="759545"/>
              <a:ext cx="772043" cy="346760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0070C0"/>
                  </a:solidFill>
                </a:rPr>
                <a:t>{abstract}</a:t>
              </a:r>
              <a:br>
                <a:rPr lang="en-US" sz="1050" b="1" dirty="0">
                  <a:solidFill>
                    <a:srgbClr val="0070C0"/>
                  </a:solidFill>
                </a:rPr>
              </a:br>
              <a:r>
                <a:rPr lang="en-US" sz="1050" b="1" dirty="0">
                  <a:solidFill>
                    <a:srgbClr val="0070C0"/>
                  </a:solidFill>
                </a:rPr>
                <a:t>Command</a:t>
              </a:r>
              <a:endParaRPr lang="en-SG" sz="1050" b="1" dirty="0">
                <a:solidFill>
                  <a:srgbClr val="0070C0"/>
                </a:solidFill>
              </a:endParaRPr>
            </a:p>
          </p:txBody>
        </p:sp>
        <p:sp>
          <p:nvSpPr>
            <p:cNvPr id="5" name="Rectangle 62">
              <a:extLst>
                <a:ext uri="{FF2B5EF4-FFF2-40B4-BE49-F238E27FC236}">
                  <a16:creationId xmlns:a16="http://schemas.microsoft.com/office/drawing/2014/main" id="{5003F08E-B422-4EB9-B9E3-4FB2D28F8446}"/>
                </a:ext>
              </a:extLst>
            </p:cNvPr>
            <p:cNvSpPr/>
            <p:nvPr/>
          </p:nvSpPr>
          <p:spPr>
            <a:xfrm>
              <a:off x="914400" y="1447800"/>
              <a:ext cx="772043" cy="509659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0070C0"/>
                  </a:solidFill>
                </a:rPr>
                <a:t>{abstract}</a:t>
              </a:r>
              <a:br>
                <a:rPr lang="en-US" sz="1050" b="1" dirty="0">
                  <a:solidFill>
                    <a:srgbClr val="0070C0"/>
                  </a:solidFill>
                </a:rPr>
              </a:br>
              <a:r>
                <a:rPr lang="en-US" sz="1050" b="1" dirty="0">
                  <a:solidFill>
                    <a:srgbClr val="0070C0"/>
                  </a:solidFill>
                </a:rPr>
                <a:t>Undoable</a:t>
              </a:r>
            </a:p>
            <a:p>
              <a:pPr algn="ctr"/>
              <a:r>
                <a:rPr lang="en-US" sz="1050" b="1" dirty="0">
                  <a:solidFill>
                    <a:srgbClr val="0070C0"/>
                  </a:solidFill>
                </a:rPr>
                <a:t>Command</a:t>
              </a:r>
              <a:endParaRPr lang="en-SG" sz="1050" b="1" dirty="0">
                <a:solidFill>
                  <a:srgbClr val="0070C0"/>
                </a:solidFill>
              </a:endParaRPr>
            </a:p>
          </p:txBody>
        </p:sp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73BB0E42-A28D-46CA-AB2B-1EF135A0BFEF}"/>
                </a:ext>
              </a:extLst>
            </p:cNvPr>
            <p:cNvSpPr/>
            <p:nvPr/>
          </p:nvSpPr>
          <p:spPr>
            <a:xfrm flipH="1">
              <a:off x="2743199" y="1710134"/>
              <a:ext cx="1447799" cy="359669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rgbClr val="0070C0"/>
                  </a:solidFill>
                </a:rPr>
                <a:t>PostJobCommand</a:t>
              </a:r>
              <a:endParaRPr lang="en-US" sz="1050" b="1" dirty="0">
                <a:solidFill>
                  <a:srgbClr val="0070C0"/>
                </a:solidFill>
              </a:endParaRPr>
            </a:p>
          </p:txBody>
        </p:sp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C61E9BE0-F324-4B89-A900-E2C124571D75}"/>
                </a:ext>
              </a:extLst>
            </p:cNvPr>
            <p:cNvCxnSpPr>
              <a:endCxn id="14" idx="3"/>
            </p:cNvCxnSpPr>
            <p:nvPr/>
          </p:nvCxnSpPr>
          <p:spPr>
            <a:xfrm>
              <a:off x="1686443" y="1702630"/>
              <a:ext cx="1056756" cy="1043984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>
              <a:extLst>
                <a:ext uri="{FF2B5EF4-FFF2-40B4-BE49-F238E27FC236}">
                  <a16:creationId xmlns:a16="http://schemas.microsoft.com/office/drawing/2014/main" id="{3419D35E-9513-4951-9F39-96D121216D53}"/>
                </a:ext>
              </a:extLst>
            </p:cNvPr>
            <p:cNvCxnSpPr>
              <a:endCxn id="13" idx="3"/>
            </p:cNvCxnSpPr>
            <p:nvPr/>
          </p:nvCxnSpPr>
          <p:spPr>
            <a:xfrm>
              <a:off x="1686443" y="1702630"/>
              <a:ext cx="1056755" cy="610468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>
              <a:extLst>
                <a:ext uri="{FF2B5EF4-FFF2-40B4-BE49-F238E27FC236}">
                  <a16:creationId xmlns:a16="http://schemas.microsoft.com/office/drawing/2014/main" id="{17FE0AF0-74F4-4430-8565-4713738A7CBC}"/>
                </a:ext>
              </a:extLst>
            </p:cNvPr>
            <p:cNvCxnSpPr>
              <a:endCxn id="6" idx="3"/>
            </p:cNvCxnSpPr>
            <p:nvPr/>
          </p:nvCxnSpPr>
          <p:spPr>
            <a:xfrm>
              <a:off x="1686443" y="1702630"/>
              <a:ext cx="1056756" cy="187339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Isosceles Triangle 102">
              <a:extLst>
                <a:ext uri="{FF2B5EF4-FFF2-40B4-BE49-F238E27FC236}">
                  <a16:creationId xmlns:a16="http://schemas.microsoft.com/office/drawing/2014/main" id="{B49DBABD-8302-4135-B4FD-6C03EB7EC080}"/>
                </a:ext>
              </a:extLst>
            </p:cNvPr>
            <p:cNvSpPr/>
            <p:nvPr/>
          </p:nvSpPr>
          <p:spPr>
            <a:xfrm rot="5400000" flipV="1">
              <a:off x="1638952" y="1624299"/>
              <a:ext cx="270504" cy="175523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11" name="Elbow Connector 10">
              <a:extLst>
                <a:ext uri="{FF2B5EF4-FFF2-40B4-BE49-F238E27FC236}">
                  <a16:creationId xmlns:a16="http://schemas.microsoft.com/office/drawing/2014/main" id="{522E6E2D-5997-4954-92F0-55CDD5F3C0EF}"/>
                </a:ext>
              </a:extLst>
            </p:cNvPr>
            <p:cNvCxnSpPr/>
            <p:nvPr/>
          </p:nvCxnSpPr>
          <p:spPr>
            <a:xfrm rot="5400000">
              <a:off x="1129676" y="1277052"/>
              <a:ext cx="341495" cy="1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02">
              <a:extLst>
                <a:ext uri="{FF2B5EF4-FFF2-40B4-BE49-F238E27FC236}">
                  <a16:creationId xmlns:a16="http://schemas.microsoft.com/office/drawing/2014/main" id="{7C5503FC-7611-4A91-917D-A6E6AA09E5F1}"/>
                </a:ext>
              </a:extLst>
            </p:cNvPr>
            <p:cNvSpPr/>
            <p:nvPr/>
          </p:nvSpPr>
          <p:spPr>
            <a:xfrm rot="10800000" flipV="1">
              <a:off x="1165169" y="1106304"/>
              <a:ext cx="270504" cy="175523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BF1C180B-3D44-43E3-9E29-C6017F001250}"/>
                </a:ext>
              </a:extLst>
            </p:cNvPr>
            <p:cNvSpPr/>
            <p:nvPr/>
          </p:nvSpPr>
          <p:spPr>
            <a:xfrm flipH="1">
              <a:off x="2743198" y="2133263"/>
              <a:ext cx="1447801" cy="359669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rgbClr val="0070C0"/>
                  </a:solidFill>
                </a:rPr>
                <a:t>EditJobCommand</a:t>
              </a:r>
              <a:endParaRPr lang="en-US" sz="1050" b="1" dirty="0">
                <a:solidFill>
                  <a:srgbClr val="0070C0"/>
                </a:solidFill>
              </a:endParaRPr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E96D6BB7-72D6-4F0F-B10B-BC8B705FE15C}"/>
                </a:ext>
              </a:extLst>
            </p:cNvPr>
            <p:cNvSpPr/>
            <p:nvPr/>
          </p:nvSpPr>
          <p:spPr>
            <a:xfrm flipH="1">
              <a:off x="2743199" y="2566779"/>
              <a:ext cx="1447801" cy="359669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rgbClr val="0070C0"/>
                  </a:solidFill>
                </a:rPr>
                <a:t>DeleteJobCommand</a:t>
              </a:r>
              <a:endParaRPr lang="en-US" sz="1050" b="1" dirty="0">
                <a:solidFill>
                  <a:srgbClr val="0070C0"/>
                </a:solidFill>
              </a:endParaRPr>
            </a:p>
          </p:txBody>
        </p: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EEE91557-D63A-4557-9E36-4C011612C530}"/>
                </a:ext>
              </a:extLst>
            </p:cNvPr>
            <p:cNvSpPr/>
            <p:nvPr/>
          </p:nvSpPr>
          <p:spPr>
            <a:xfrm flipH="1">
              <a:off x="2743199" y="3005274"/>
              <a:ext cx="1447799" cy="359669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rgbClr val="0070C0"/>
                  </a:solidFill>
                </a:rPr>
                <a:t>MatchJobCommand</a:t>
              </a:r>
              <a:endParaRPr lang="en-US" sz="105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6" name="Elbow Connector 25">
              <a:extLst>
                <a:ext uri="{FF2B5EF4-FFF2-40B4-BE49-F238E27FC236}">
                  <a16:creationId xmlns:a16="http://schemas.microsoft.com/office/drawing/2014/main" id="{428323A4-BBF6-4467-ABE4-FEA2A61398A9}"/>
                </a:ext>
              </a:extLst>
            </p:cNvPr>
            <p:cNvCxnSpPr>
              <a:endCxn id="15" idx="3"/>
            </p:cNvCxnSpPr>
            <p:nvPr/>
          </p:nvCxnSpPr>
          <p:spPr>
            <a:xfrm rot="16200000" flipH="1">
              <a:off x="2167335" y="2609244"/>
              <a:ext cx="618331" cy="533397"/>
            </a:xfrm>
            <a:prstGeom prst="bentConnector2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1">
            <a:extLst>
              <a:ext uri="{FF2B5EF4-FFF2-40B4-BE49-F238E27FC236}">
                <a16:creationId xmlns:a16="http://schemas.microsoft.com/office/drawing/2014/main" id="{1FF2EDC9-058B-424F-BA8F-D5B21AA97468}"/>
              </a:ext>
            </a:extLst>
          </p:cNvPr>
          <p:cNvSpPr/>
          <p:nvPr/>
        </p:nvSpPr>
        <p:spPr>
          <a:xfrm flipH="1">
            <a:off x="4571999" y="1794068"/>
            <a:ext cx="1447799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FindJobCommand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95A6F8D-50B7-4C0F-843C-DE5101282E03}"/>
              </a:ext>
            </a:extLst>
          </p:cNvPr>
          <p:cNvSpPr/>
          <p:nvPr/>
        </p:nvSpPr>
        <p:spPr>
          <a:xfrm flipH="1">
            <a:off x="4571998" y="2383939"/>
            <a:ext cx="1447799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ListJobsCommand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cxnSp>
        <p:nvCxnSpPr>
          <p:cNvPr id="19" name="Elbow Connector 8">
            <a:extLst>
              <a:ext uri="{FF2B5EF4-FFF2-40B4-BE49-F238E27FC236}">
                <a16:creationId xmlns:a16="http://schemas.microsoft.com/office/drawing/2014/main" id="{B32DE477-ECA6-4F1D-9F11-222D1FEA2503}"/>
              </a:ext>
            </a:extLst>
          </p:cNvPr>
          <p:cNvCxnSpPr>
            <a:cxnSpLocks/>
            <a:stCxn id="4" idx="3"/>
            <a:endCxn id="18" idx="3"/>
          </p:cNvCxnSpPr>
          <p:nvPr/>
        </p:nvCxnSpPr>
        <p:spPr>
          <a:xfrm>
            <a:off x="3515244" y="2247913"/>
            <a:ext cx="1056754" cy="31586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8">
            <a:extLst>
              <a:ext uri="{FF2B5EF4-FFF2-40B4-BE49-F238E27FC236}">
                <a16:creationId xmlns:a16="http://schemas.microsoft.com/office/drawing/2014/main" id="{3F5B7A9F-ECC1-4D00-A0D4-E9AA619F0A49}"/>
              </a:ext>
            </a:extLst>
          </p:cNvPr>
          <p:cNvCxnSpPr>
            <a:cxnSpLocks/>
            <a:stCxn id="4" idx="3"/>
            <a:endCxn id="17" idx="3"/>
          </p:cNvCxnSpPr>
          <p:nvPr/>
        </p:nvCxnSpPr>
        <p:spPr>
          <a:xfrm flipV="1">
            <a:off x="3515244" y="1973903"/>
            <a:ext cx="1056755" cy="27401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102">
            <a:extLst>
              <a:ext uri="{FF2B5EF4-FFF2-40B4-BE49-F238E27FC236}">
                <a16:creationId xmlns:a16="http://schemas.microsoft.com/office/drawing/2014/main" id="{7511B33B-50CD-4786-B032-8E665E9C62AE}"/>
              </a:ext>
            </a:extLst>
          </p:cNvPr>
          <p:cNvSpPr/>
          <p:nvPr/>
        </p:nvSpPr>
        <p:spPr>
          <a:xfrm rot="5400000" flipV="1">
            <a:off x="3467752" y="215023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817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273</Words>
  <Application>Microsoft Office PowerPoint</Application>
  <PresentationFormat>On-screen Show (4:3)</PresentationFormat>
  <Paragraphs>157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Sashankh C</cp:lastModifiedBy>
  <cp:revision>73</cp:revision>
  <dcterms:created xsi:type="dcterms:W3CDTF">2016-07-22T14:33:02Z</dcterms:created>
  <dcterms:modified xsi:type="dcterms:W3CDTF">2018-04-14T20:09:20Z</dcterms:modified>
</cp:coreProperties>
</file>