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>
        <p:scale>
          <a:sx n="66" d="100"/>
          <a:sy n="66" d="100"/>
        </p:scale>
        <p:origin x="1162" y="3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38805-30FE-4825-856C-3FDDA86A6A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942DB4-3D05-47CA-9B21-60174AF397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4F83E1-2252-4033-B691-0D031476B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2F1BD-5ACE-4680-9DDB-00A935F3EA30}" type="datetimeFigureOut">
              <a:rPr lang="en-IN" smtClean="0"/>
              <a:t>21-03-2018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53D978-2AC9-4B74-A2EF-1BFF1171E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8889AD-5FE1-466D-836A-849044689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A4D55-65F7-4AF7-B8AF-2E884A800C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7504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9D37B-D084-4361-B7DC-F8F504A0D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0EFE02-5E0F-4049-9FAB-7F57837827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97CFC9-3810-4EF4-811D-B9350CA6F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2F1BD-5ACE-4680-9DDB-00A935F3EA30}" type="datetimeFigureOut">
              <a:rPr lang="en-IN" smtClean="0"/>
              <a:t>21-03-2018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D5EB3F-C552-4FF5-9A7C-CFD3103B8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7CE60B-98E4-4EB0-AE67-BD98E7579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A4D55-65F7-4AF7-B8AF-2E884A800C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4951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5B8D38-C3C8-4547-A151-85F110E436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3B428-6B74-4839-BA88-F1DDD330C0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2AAB57-AE3E-4CD9-9D62-40CE82CBA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2F1BD-5ACE-4680-9DDB-00A935F3EA30}" type="datetimeFigureOut">
              <a:rPr lang="en-IN" smtClean="0"/>
              <a:t>21-03-2018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515E4E-9B8E-479B-87CD-846E416F4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C6F63A-3D99-42FF-8195-88EA5B681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A4D55-65F7-4AF7-B8AF-2E884A800C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7808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914E9-965D-4F5F-97C5-E639318E6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F6A6C-E549-4656-B46C-0D31F87CA6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B017CB-87CF-40E6-8BD8-5CE3D3D71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2F1BD-5ACE-4680-9DDB-00A935F3EA30}" type="datetimeFigureOut">
              <a:rPr lang="en-IN" smtClean="0"/>
              <a:t>21-03-2018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4A3B21-ED5A-40F9-BC96-52FD88625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E3DFFB-A316-40D1-80D9-667329A97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A4D55-65F7-4AF7-B8AF-2E884A800C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0472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1E9A6-4183-4385-8768-350175368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D4F2A1-B5BC-4B89-BA17-70CD4F0CC2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4024FD-2A4D-4783-90AB-E55D2B0EF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2F1BD-5ACE-4680-9DDB-00A935F3EA30}" type="datetimeFigureOut">
              <a:rPr lang="en-IN" smtClean="0"/>
              <a:t>21-03-2018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18E26-32FB-469D-ADC0-537D2C04D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AFBAC3-B4E5-4144-BD88-D5A5D43D9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A4D55-65F7-4AF7-B8AF-2E884A800C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1251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41715-C11A-4704-8DCF-7178A3101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5A04EA-63F8-4A2F-AC09-F003513CB1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A5E44D-2BB5-4EAB-B963-800A9FFACC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A449B5-247C-488A-AA38-7F47BECAB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2F1BD-5ACE-4680-9DDB-00A935F3EA30}" type="datetimeFigureOut">
              <a:rPr lang="en-IN" smtClean="0"/>
              <a:t>21-03-2018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F4F425-B27B-4200-8EEE-DF9909DCC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065F0A-76C7-46A1-A676-DE2E37E94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A4D55-65F7-4AF7-B8AF-2E884A800C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9306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08C73-D05A-44EC-BD93-D3CB8682E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70CDAB-E423-4E84-9EA9-9B8405E111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E69CEA-675A-4342-9DF1-12A074ED74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E589DA-D81D-4142-8F7D-ECD244106D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37C4A0-FC57-4351-BAA3-C0C3935AD6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6A7505-592F-4E02-8C79-B5A013806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2F1BD-5ACE-4680-9DDB-00A935F3EA30}" type="datetimeFigureOut">
              <a:rPr lang="en-IN" smtClean="0"/>
              <a:t>21-03-2018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BA7EFD-1FCD-49C2-8604-FB922C76D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969654-B230-48BD-B8C5-67A19AC35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A4D55-65F7-4AF7-B8AF-2E884A800C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1182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54481-E641-4F48-A3B1-1D0325BA3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87D3D6-A223-481B-88E0-A84493639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2F1BD-5ACE-4680-9DDB-00A935F3EA30}" type="datetimeFigureOut">
              <a:rPr lang="en-IN" smtClean="0"/>
              <a:t>21-03-2018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6FDBD1-532C-4064-8162-50DB15F84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6CA98E-2529-4EB2-9C2F-771AB4012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A4D55-65F7-4AF7-B8AF-2E884A800C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8917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2357BC-B71E-4B97-A187-2F4EA3003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2F1BD-5ACE-4680-9DDB-00A935F3EA30}" type="datetimeFigureOut">
              <a:rPr lang="en-IN" smtClean="0"/>
              <a:t>21-03-2018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DBEF86-2A7D-4A76-A054-334DFB318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5DC7C3-A5D5-413C-9CF7-5427EE1A0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A4D55-65F7-4AF7-B8AF-2E884A800C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3297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83886-098E-4B80-B5D5-1A3D4331B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7AFA3-CC54-427B-8450-4BFC5D0D40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057A3B-29CB-4F0C-9FB2-9C88BE0FAF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EC6B17-F47D-4B27-B0DE-0A92B6248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2F1BD-5ACE-4680-9DDB-00A935F3EA30}" type="datetimeFigureOut">
              <a:rPr lang="en-IN" smtClean="0"/>
              <a:t>21-03-2018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C02F89-9AD7-4B93-99D5-583105CE2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949761-75EA-40F8-9156-0B08D16C8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A4D55-65F7-4AF7-B8AF-2E884A800C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2286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48040-50EB-4F29-96E5-20C6FAED4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3B5970-A275-4CE6-9463-C5EB68217C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C58880-6DCE-4933-8B3F-55E1844AF1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DCC753-18BD-4205-86FE-E0AD9CC01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2F1BD-5ACE-4680-9DDB-00A935F3EA30}" type="datetimeFigureOut">
              <a:rPr lang="en-IN" smtClean="0"/>
              <a:t>21-03-2018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05E076-3A03-4776-BE3C-C6E69EDFE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15B7AF-FE67-4511-B6C3-98D3B9770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A4D55-65F7-4AF7-B8AF-2E884A800C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5417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7962AF-E0DD-41B8-82B9-FA4C99427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A0AA55-E126-4554-80E8-1096099FAE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8B3824-65FC-43F8-B63C-47B5FB8641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32F1BD-5ACE-4680-9DDB-00A935F3EA30}" type="datetimeFigureOut">
              <a:rPr lang="en-IN" smtClean="0"/>
              <a:t>21-03-2018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D3EE84-9911-4B2A-ADAA-9F044FABF7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98B125-A1B5-4683-8B14-85E3F9F226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CA4D55-65F7-4AF7-B8AF-2E884A800C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2312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>
            <a:extLst>
              <a:ext uri="{FF2B5EF4-FFF2-40B4-BE49-F238E27FC236}">
                <a16:creationId xmlns:a16="http://schemas.microsoft.com/office/drawing/2014/main" id="{0E355AC8-733B-41D6-BECA-CEB250726231}"/>
              </a:ext>
            </a:extLst>
          </p:cNvPr>
          <p:cNvSpPr/>
          <p:nvPr/>
        </p:nvSpPr>
        <p:spPr>
          <a:xfrm>
            <a:off x="4627882" y="2231166"/>
            <a:ext cx="2962620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chemeClr val="accent6">
                    <a:lumMod val="75000"/>
                  </a:schemeClr>
                </a:solidFill>
              </a:rPr>
              <a:t>ChangeProfilePhotoCommand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EE3B3D-0D20-48BA-AF7A-5EC9BBDAAC63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6109192" y="1850224"/>
            <a:ext cx="3085" cy="380942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395C38F8-CD00-47A9-A349-A8F0BBB0B8D9}"/>
              </a:ext>
            </a:extLst>
          </p:cNvPr>
          <p:cNvSpPr/>
          <p:nvPr/>
        </p:nvSpPr>
        <p:spPr>
          <a:xfrm>
            <a:off x="5969308" y="1687744"/>
            <a:ext cx="284295" cy="156155"/>
          </a:xfrm>
          <a:prstGeom prst="triangl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8">
            <a:extLst>
              <a:ext uri="{FF2B5EF4-FFF2-40B4-BE49-F238E27FC236}">
                <a16:creationId xmlns:a16="http://schemas.microsoft.com/office/drawing/2014/main" id="{6F7B1901-A8FB-4E87-803A-D56B9916B451}"/>
              </a:ext>
            </a:extLst>
          </p:cNvPr>
          <p:cNvSpPr/>
          <p:nvPr/>
        </p:nvSpPr>
        <p:spPr>
          <a:xfrm>
            <a:off x="5317724" y="1317538"/>
            <a:ext cx="1589103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i="1" dirty="0">
                <a:solidFill>
                  <a:schemeClr val="accent6">
                    <a:lumMod val="75000"/>
                  </a:schemeClr>
                </a:solidFill>
              </a:rPr>
              <a:t>Command</a:t>
            </a:r>
            <a:endParaRPr lang="en-SG" sz="1200" b="1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Rectangle 8">
            <a:extLst>
              <a:ext uri="{FF2B5EF4-FFF2-40B4-BE49-F238E27FC236}">
                <a16:creationId xmlns:a16="http://schemas.microsoft.com/office/drawing/2014/main" id="{E137B4A5-206E-46DA-A605-1312299CA503}"/>
              </a:ext>
            </a:extLst>
          </p:cNvPr>
          <p:cNvSpPr/>
          <p:nvPr/>
        </p:nvSpPr>
        <p:spPr>
          <a:xfrm>
            <a:off x="4277359" y="3366325"/>
            <a:ext cx="1166415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Member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E87B0B2C-745A-4007-96FF-E14B033496A0}"/>
              </a:ext>
            </a:extLst>
          </p:cNvPr>
          <p:cNvSpPr/>
          <p:nvPr/>
        </p:nvSpPr>
        <p:spPr>
          <a:xfrm>
            <a:off x="6762924" y="3350789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accent6">
                    <a:lumMod val="75000"/>
                  </a:schemeClr>
                </a:solidFill>
              </a:rPr>
              <a:t>ProfilePhoto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953369B7-B08F-4CFD-BA7A-0B113EADB014}"/>
              </a:ext>
            </a:extLst>
          </p:cNvPr>
          <p:cNvCxnSpPr>
            <a:cxnSpLocks/>
            <a:stCxn id="76" idx="2"/>
            <a:endCxn id="14" idx="0"/>
          </p:cNvCxnSpPr>
          <p:nvPr/>
        </p:nvCxnSpPr>
        <p:spPr>
          <a:xfrm rot="5400000">
            <a:off x="5185449" y="2455543"/>
            <a:ext cx="585901" cy="1235663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99925F85-E2DE-4072-BF33-2F4DE75FB162}"/>
              </a:ext>
            </a:extLst>
          </p:cNvPr>
          <p:cNvSpPr txBox="1"/>
          <p:nvPr/>
        </p:nvSpPr>
        <p:spPr>
          <a:xfrm>
            <a:off x="4553488" y="3100509"/>
            <a:ext cx="2711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accent6"/>
                </a:solidFill>
              </a:rPr>
              <a:t>1</a:t>
            </a:r>
          </a:p>
        </p:txBody>
      </p:sp>
      <p:sp>
        <p:nvSpPr>
          <p:cNvPr id="76" name="Diamond 75">
            <a:extLst>
              <a:ext uri="{FF2B5EF4-FFF2-40B4-BE49-F238E27FC236}">
                <a16:creationId xmlns:a16="http://schemas.microsoft.com/office/drawing/2014/main" id="{AA82F509-33CF-476D-B1C3-7B3A34D7724C}"/>
              </a:ext>
            </a:extLst>
          </p:cNvPr>
          <p:cNvSpPr/>
          <p:nvPr/>
        </p:nvSpPr>
        <p:spPr>
          <a:xfrm>
            <a:off x="5998297" y="2593462"/>
            <a:ext cx="195865" cy="186962"/>
          </a:xfrm>
          <a:prstGeom prst="diamond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52" name="Connector: Elbow 151">
            <a:extLst>
              <a:ext uri="{FF2B5EF4-FFF2-40B4-BE49-F238E27FC236}">
                <a16:creationId xmlns:a16="http://schemas.microsoft.com/office/drawing/2014/main" id="{0D9EADF2-5C9F-40EA-B206-14AB10DCAA7B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5044850" y="3073792"/>
            <a:ext cx="2347933" cy="276997"/>
          </a:xfrm>
          <a:prstGeom prst="bentConnector2">
            <a:avLst/>
          </a:prstGeom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4" name="TextBox 153">
            <a:extLst>
              <a:ext uri="{FF2B5EF4-FFF2-40B4-BE49-F238E27FC236}">
                <a16:creationId xmlns:a16="http://schemas.microsoft.com/office/drawing/2014/main" id="{F5C09BED-ADE0-483E-B810-55A81F128C79}"/>
              </a:ext>
            </a:extLst>
          </p:cNvPr>
          <p:cNvSpPr txBox="1"/>
          <p:nvPr/>
        </p:nvSpPr>
        <p:spPr>
          <a:xfrm>
            <a:off x="7366117" y="3100509"/>
            <a:ext cx="2711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accent6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515534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6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Yash Chowdhary</dc:creator>
  <cp:lastModifiedBy>Amrut Prabhu</cp:lastModifiedBy>
  <cp:revision>6</cp:revision>
  <dcterms:created xsi:type="dcterms:W3CDTF">2018-03-20T08:13:26Z</dcterms:created>
  <dcterms:modified xsi:type="dcterms:W3CDTF">2018-03-21T03:58:17Z</dcterms:modified>
</cp:coreProperties>
</file>