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805-30FE-4825-856C-3FDDA86A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2DB4-3D05-47CA-9B21-60174AF3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83E1-2252-4033-B691-0D031476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D978-2AC9-4B74-A2EF-1BFF1171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89AD-5FE1-466D-836A-8490446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D37B-D084-4361-B7DC-F8F504A0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EFE02-5E0F-4049-9FAB-7F578378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CFC9-3810-4EF4-811D-B9350CA6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EB3F-C552-4FF5-9A7C-CFD3103B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E60B-98E4-4EB0-AE67-BD98E75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9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B8D38-C3C8-4547-A151-85F110E43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B428-6B74-4839-BA88-F1DDD330C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AAB57-AE3E-4CD9-9D62-40CE82CB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E4E-9B8E-479B-87CD-846E416F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F63A-3D99-42FF-8195-88EA5B68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0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14E9-965D-4F5F-97C5-E639318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6A6C-E549-4656-B46C-0D31F87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17CB-87CF-40E6-8BD8-5CE3D3D7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3B21-ED5A-40F9-BC96-52FD886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DFFB-A316-40D1-80D9-667329A9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E9A6-4183-4385-8768-35017536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4F2A1-B5BC-4B89-BA17-70CD4F0C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24FD-2A4D-4783-90AB-E55D2B0E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8E26-32FB-469D-ADC0-537D2C04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BAC3-B4E5-4144-BD88-D5A5D43D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1715-C11A-4704-8DCF-7178A310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04EA-63F8-4A2F-AC09-F003513CB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E44D-2BB5-4EAB-B963-800A9FFAC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49B5-247C-488A-AA38-7F47BECA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F425-B27B-4200-8EEE-DF9909D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5F0A-76C7-46A1-A676-DE2E37E9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0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C73-D05A-44EC-BD93-D3CB8682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CDAB-E423-4E84-9EA9-9B8405E1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9CEA-675A-4342-9DF1-12A074ED7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589DA-D81D-4142-8F7D-ECD24410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C4A0-FC57-4351-BAA3-C0C3935A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7505-592F-4E02-8C79-B5A01380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7EFD-1FCD-49C2-8604-FB922C7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69654-B230-48BD-B8C5-67A19AC3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4481-E641-4F48-A3B1-1D0325B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D3D6-A223-481B-88E0-A844936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FDBD1-532C-4064-8162-50DB15F8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A98E-2529-4EB2-9C2F-771AB40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57BC-B71E-4B97-A187-2F4EA300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BEF86-2A7D-4A76-A054-334DFB31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C7C3-A5D5-413C-9CF7-5427EE1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3886-098E-4B80-B5D5-1A3D4331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AFA3-CC54-427B-8450-4BFC5D0D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57A3B-29CB-4F0C-9FB2-9C88BE0F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6B17-F47D-4B27-B0DE-0A92B624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2F89-9AD7-4B93-99D5-583105CE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9761-75EA-40F8-9156-0B08D16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040-50EB-4F29-96E5-20C6FAED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5970-A275-4CE6-9463-C5EB6821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8880-6DCE-4933-8B3F-55E1844A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C753-18BD-4205-86FE-E0AD9CC0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E076-3A03-4776-BE3C-C6E69ED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B7AF-FE67-4511-B6C3-98D3B97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62AF-E0DD-41B8-82B9-FA4C9942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AA55-E126-4554-80E8-1096099F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3824-65FC-43F8-B63C-47B5FB864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1BD-5ACE-4680-9DDB-00A935F3EA30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EE84-9911-4B2A-ADAA-9F044FABF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B125-A1B5-4683-8B14-85E3F9F22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4D55-65F7-4AF7-B8AF-2E884A800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1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E355AC8-733B-41D6-BECA-CEB250726231}"/>
              </a:ext>
            </a:extLst>
          </p:cNvPr>
          <p:cNvSpPr/>
          <p:nvPr/>
        </p:nvSpPr>
        <p:spPr>
          <a:xfrm>
            <a:off x="5317724" y="2231166"/>
            <a:ext cx="158910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EmailCommand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EE3B3D-0D20-48BA-AF7A-5EC9BBDAAC6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12276" y="1850223"/>
            <a:ext cx="0" cy="3809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95C38F8-CD00-47A9-A349-A8F0BBB0B8D9}"/>
              </a:ext>
            </a:extLst>
          </p:cNvPr>
          <p:cNvSpPr/>
          <p:nvPr/>
        </p:nvSpPr>
        <p:spPr>
          <a:xfrm>
            <a:off x="5969308" y="1687744"/>
            <a:ext cx="284295" cy="15615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F7B1901-A8FB-4E87-803A-D56B9916B451}"/>
              </a:ext>
            </a:extLst>
          </p:cNvPr>
          <p:cNvSpPr/>
          <p:nvPr/>
        </p:nvSpPr>
        <p:spPr>
          <a:xfrm>
            <a:off x="5317724" y="1317538"/>
            <a:ext cx="158910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endParaRPr lang="en-SG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62112DD-DFF0-41D2-82D8-D3AB1C75A910}"/>
              </a:ext>
            </a:extLst>
          </p:cNvPr>
          <p:cNvSpPr/>
          <p:nvPr/>
        </p:nvSpPr>
        <p:spPr>
          <a:xfrm>
            <a:off x="2325752" y="335913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137B4A5-206E-46DA-A605-1312299CA503}"/>
              </a:ext>
            </a:extLst>
          </p:cNvPr>
          <p:cNvSpPr/>
          <p:nvPr/>
        </p:nvSpPr>
        <p:spPr>
          <a:xfrm>
            <a:off x="4184057" y="33663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C0F153D-A209-4A1B-AF25-F0D3F0F5C65A}"/>
              </a:ext>
            </a:extLst>
          </p:cNvPr>
          <p:cNvSpPr/>
          <p:nvPr/>
        </p:nvSpPr>
        <p:spPr>
          <a:xfrm>
            <a:off x="6039947" y="336632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87B0B2C-745A-4007-96FF-E14B033496A0}"/>
              </a:ext>
            </a:extLst>
          </p:cNvPr>
          <p:cNvSpPr/>
          <p:nvPr/>
        </p:nvSpPr>
        <p:spPr>
          <a:xfrm>
            <a:off x="7900667" y="335078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Body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B7D0035-59CB-413E-B8F5-D8D2B2E6CE24}"/>
              </a:ext>
            </a:extLst>
          </p:cNvPr>
          <p:cNvSpPr/>
          <p:nvPr/>
        </p:nvSpPr>
        <p:spPr>
          <a:xfrm>
            <a:off x="9756557" y="334972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0697102-3831-4474-8A8D-D9BE5F204D3C}"/>
              </a:ext>
            </a:extLst>
          </p:cNvPr>
          <p:cNvCxnSpPr>
            <a:cxnSpLocks/>
          </p:cNvCxnSpPr>
          <p:nvPr/>
        </p:nvCxnSpPr>
        <p:spPr>
          <a:xfrm rot="5400000">
            <a:off x="3865940" y="1814694"/>
            <a:ext cx="597844" cy="2440508"/>
          </a:xfrm>
          <a:prstGeom prst="bentConnector3">
            <a:avLst>
              <a:gd name="adj1" fmla="val 36635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3369B7-B08F-4CFD-BA7A-0B113EADB014}"/>
              </a:ext>
            </a:extLst>
          </p:cNvPr>
          <p:cNvCxnSpPr>
            <a:cxnSpLocks/>
            <a:stCxn id="74" idx="2"/>
            <a:endCxn id="14" idx="0"/>
          </p:cNvCxnSpPr>
          <p:nvPr/>
        </p:nvCxnSpPr>
        <p:spPr>
          <a:xfrm rot="5400000">
            <a:off x="4936669" y="2660070"/>
            <a:ext cx="583503" cy="82900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54AE9B9-4E13-4554-BD97-AC8C82B5E436}"/>
              </a:ext>
            </a:extLst>
          </p:cNvPr>
          <p:cNvCxnSpPr>
            <a:cxnSpLocks/>
            <a:stCxn id="77" idx="2"/>
            <a:endCxn id="17" idx="0"/>
          </p:cNvCxnSpPr>
          <p:nvPr/>
        </p:nvCxnSpPr>
        <p:spPr>
          <a:xfrm rot="16200000" flipH="1">
            <a:off x="8310567" y="1273877"/>
            <a:ext cx="584841" cy="3566857"/>
          </a:xfrm>
          <a:prstGeom prst="bentConnector3">
            <a:avLst>
              <a:gd name="adj1" fmla="val 18123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453800-C093-4947-82EA-6B712682F480}"/>
              </a:ext>
            </a:extLst>
          </p:cNvPr>
          <p:cNvSpPr txBox="1"/>
          <p:nvPr/>
        </p:nvSpPr>
        <p:spPr>
          <a:xfrm>
            <a:off x="10392769" y="3072727"/>
            <a:ext cx="5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0,1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551A7-79A4-434B-970E-A78E9D6D9554}"/>
              </a:ext>
            </a:extLst>
          </p:cNvPr>
          <p:cNvSpPr txBox="1"/>
          <p:nvPr/>
        </p:nvSpPr>
        <p:spPr>
          <a:xfrm>
            <a:off x="2577729" y="3100509"/>
            <a:ext cx="57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0,1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25F85-E2DE-4072-BF33-2F4DE75FB162}"/>
              </a:ext>
            </a:extLst>
          </p:cNvPr>
          <p:cNvSpPr txBox="1"/>
          <p:nvPr/>
        </p:nvSpPr>
        <p:spPr>
          <a:xfrm>
            <a:off x="4553488" y="310050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62C3E4AA-E290-4463-89C8-1610E56BE39E}"/>
              </a:ext>
            </a:extLst>
          </p:cNvPr>
          <p:cNvSpPr/>
          <p:nvPr/>
        </p:nvSpPr>
        <p:spPr>
          <a:xfrm>
            <a:off x="5544990" y="2595860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0CB4A75A-374A-4D80-99C3-36D11B8184AE}"/>
              </a:ext>
            </a:extLst>
          </p:cNvPr>
          <p:cNvSpPr/>
          <p:nvPr/>
        </p:nvSpPr>
        <p:spPr>
          <a:xfrm>
            <a:off x="5298186" y="2591475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AA82F509-33CF-476D-B1C3-7B3A34D7724C}"/>
              </a:ext>
            </a:extLst>
          </p:cNvPr>
          <p:cNvSpPr/>
          <p:nvPr/>
        </p:nvSpPr>
        <p:spPr>
          <a:xfrm>
            <a:off x="6084657" y="2593462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63E166F-63A7-49BF-B751-C49B783E4ECD}"/>
              </a:ext>
            </a:extLst>
          </p:cNvPr>
          <p:cNvSpPr/>
          <p:nvPr/>
        </p:nvSpPr>
        <p:spPr>
          <a:xfrm>
            <a:off x="6721626" y="2577924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8E6C1B2D-E5A3-4A94-8BA7-53B6D173EE40}"/>
              </a:ext>
            </a:extLst>
          </p:cNvPr>
          <p:cNvSpPr/>
          <p:nvPr/>
        </p:nvSpPr>
        <p:spPr>
          <a:xfrm>
            <a:off x="6439661" y="2593462"/>
            <a:ext cx="195865" cy="18696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04464EC-7660-476F-9BE2-4662E143824E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5942200" y="3020814"/>
            <a:ext cx="578712" cy="97932"/>
          </a:xfrm>
          <a:prstGeom prst="bentConnector3">
            <a:avLst>
              <a:gd name="adj1" fmla="val 25455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D9EADF2-5C9F-40EA-B206-14AB10DCAA7B}"/>
              </a:ext>
            </a:extLst>
          </p:cNvPr>
          <p:cNvCxnSpPr>
            <a:cxnSpLocks/>
            <a:stCxn id="91" idx="2"/>
            <a:endCxn id="16" idx="0"/>
          </p:cNvCxnSpPr>
          <p:nvPr/>
        </p:nvCxnSpPr>
        <p:spPr>
          <a:xfrm rot="16200000" flipH="1">
            <a:off x="7248878" y="2069140"/>
            <a:ext cx="570365" cy="1992932"/>
          </a:xfrm>
          <a:prstGeom prst="bentConnector3">
            <a:avLst>
              <a:gd name="adj1" fmla="val 31322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9B11FE5-9D35-48AB-8830-C2147EFCDC77}"/>
              </a:ext>
            </a:extLst>
          </p:cNvPr>
          <p:cNvSpPr txBox="1"/>
          <p:nvPr/>
        </p:nvSpPr>
        <p:spPr>
          <a:xfrm>
            <a:off x="6282936" y="310050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C09BED-ADE0-483E-B810-55A81F128C79}"/>
              </a:ext>
            </a:extLst>
          </p:cNvPr>
          <p:cNvSpPr txBox="1"/>
          <p:nvPr/>
        </p:nvSpPr>
        <p:spPr>
          <a:xfrm>
            <a:off x="8536880" y="310050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8CC9B12-1CCF-4FF4-BB56-BBBEF2674A66}"/>
              </a:ext>
            </a:extLst>
          </p:cNvPr>
          <p:cNvSpPr txBox="1"/>
          <p:nvPr/>
        </p:nvSpPr>
        <p:spPr>
          <a:xfrm>
            <a:off x="5179359" y="2642393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CDD301-757C-45BE-B5C9-11972DCA1004}"/>
              </a:ext>
            </a:extLst>
          </p:cNvPr>
          <p:cNvSpPr txBox="1"/>
          <p:nvPr/>
        </p:nvSpPr>
        <p:spPr>
          <a:xfrm>
            <a:off x="5428410" y="2646817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C738E4-93F0-43D6-BA01-D554DF7E9107}"/>
              </a:ext>
            </a:extLst>
          </p:cNvPr>
          <p:cNvSpPr txBox="1"/>
          <p:nvPr/>
        </p:nvSpPr>
        <p:spPr>
          <a:xfrm>
            <a:off x="5960833" y="2642393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E5E7B9-021A-4928-A986-045602F70FCE}"/>
              </a:ext>
            </a:extLst>
          </p:cNvPr>
          <p:cNvSpPr txBox="1"/>
          <p:nvPr/>
        </p:nvSpPr>
        <p:spPr>
          <a:xfrm>
            <a:off x="6515724" y="2635729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7E6261C-BF08-4310-AE5A-C7FCFF8CE2AC}"/>
              </a:ext>
            </a:extLst>
          </p:cNvPr>
          <p:cNvSpPr txBox="1"/>
          <p:nvPr/>
        </p:nvSpPr>
        <p:spPr>
          <a:xfrm>
            <a:off x="6795406" y="2629065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/>
                </a:solidFill>
              </a:rPr>
              <a:t>1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6A44C58-F98D-4E6D-92B4-FFB46B8535CC}"/>
              </a:ext>
            </a:extLst>
          </p:cNvPr>
          <p:cNvGrpSpPr/>
          <p:nvPr/>
        </p:nvGrpSpPr>
        <p:grpSpPr>
          <a:xfrm>
            <a:off x="5969308" y="2574330"/>
            <a:ext cx="142147" cy="759540"/>
            <a:chOff x="5969308" y="2574330"/>
            <a:chExt cx="142147" cy="75954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31B2EBC-42F4-40D9-95B8-7D40D6D0596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308" y="2574330"/>
              <a:ext cx="0" cy="526179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D525A07-7991-4DD5-8F61-BC7AFB6AE0E0}"/>
                </a:ext>
              </a:extLst>
            </p:cNvPr>
            <p:cNvCxnSpPr/>
            <p:nvPr/>
          </p:nvCxnSpPr>
          <p:spPr>
            <a:xfrm>
              <a:off x="5969308" y="3100509"/>
              <a:ext cx="142147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21FAA23-E64C-46F2-8330-49F65AB7E2BA}"/>
                </a:ext>
              </a:extLst>
            </p:cNvPr>
            <p:cNvCxnSpPr/>
            <p:nvPr/>
          </p:nvCxnSpPr>
          <p:spPr>
            <a:xfrm>
              <a:off x="6111455" y="3100509"/>
              <a:ext cx="0" cy="233361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205BF8B-87CE-44CA-8808-C78A31AB7572}"/>
              </a:ext>
            </a:extLst>
          </p:cNvPr>
          <p:cNvGrpSpPr/>
          <p:nvPr/>
        </p:nvGrpSpPr>
        <p:grpSpPr>
          <a:xfrm>
            <a:off x="6362700" y="2574330"/>
            <a:ext cx="1701800" cy="775396"/>
            <a:chOff x="6362700" y="2574330"/>
            <a:chExt cx="1701800" cy="77539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DB53F2E-9D64-4FC8-BFCE-A763DF9F59A7}"/>
                </a:ext>
              </a:extLst>
            </p:cNvPr>
            <p:cNvCxnSpPr/>
            <p:nvPr/>
          </p:nvCxnSpPr>
          <p:spPr>
            <a:xfrm>
              <a:off x="6362700" y="2574330"/>
              <a:ext cx="0" cy="460618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00A0815-AE0F-4462-83C1-BBB93CAAC11E}"/>
                </a:ext>
              </a:extLst>
            </p:cNvPr>
            <p:cNvCxnSpPr/>
            <p:nvPr/>
          </p:nvCxnSpPr>
          <p:spPr>
            <a:xfrm>
              <a:off x="6372860" y="3034948"/>
              <a:ext cx="1686560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67BA50-02E3-4A03-8179-00BD8F324540}"/>
                </a:ext>
              </a:extLst>
            </p:cNvPr>
            <p:cNvCxnSpPr/>
            <p:nvPr/>
          </p:nvCxnSpPr>
          <p:spPr>
            <a:xfrm>
              <a:off x="8064500" y="3034948"/>
              <a:ext cx="0" cy="314778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F245C2-F2B7-44C1-B9CE-A89AC57D1BCC}"/>
              </a:ext>
            </a:extLst>
          </p:cNvPr>
          <p:cNvGrpSpPr/>
          <p:nvPr/>
        </p:nvGrpSpPr>
        <p:grpSpPr>
          <a:xfrm>
            <a:off x="8007916" y="3252554"/>
            <a:ext cx="100036" cy="90467"/>
            <a:chOff x="8007916" y="3252554"/>
            <a:chExt cx="100036" cy="9046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0E42308-CCCD-4075-93E8-29812C7EE9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7916" y="3252555"/>
              <a:ext cx="53640" cy="9046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7014831-360E-4E6D-9C81-065169E30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5119" y="3252554"/>
              <a:ext cx="42833" cy="887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5A3F502-20C6-4598-9EF9-383BF86850C0}"/>
              </a:ext>
            </a:extLst>
          </p:cNvPr>
          <p:cNvGrpSpPr/>
          <p:nvPr/>
        </p:nvGrpSpPr>
        <p:grpSpPr>
          <a:xfrm>
            <a:off x="6055299" y="3267067"/>
            <a:ext cx="100036" cy="90467"/>
            <a:chOff x="8007916" y="3252554"/>
            <a:chExt cx="100036" cy="9046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BD35DF4-7077-4928-8AEB-9A34C64F5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7916" y="3252555"/>
              <a:ext cx="53640" cy="9046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D8928C-5257-464A-81F9-A306325E9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5119" y="3252554"/>
              <a:ext cx="42833" cy="887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5</cp:revision>
  <dcterms:created xsi:type="dcterms:W3CDTF">2018-03-20T08:13:26Z</dcterms:created>
  <dcterms:modified xsi:type="dcterms:W3CDTF">2018-03-20T08:52:32Z</dcterms:modified>
</cp:coreProperties>
</file>