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ClubBookStorage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XmlClubBook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ClubBook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Member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59</cp:revision>
  <dcterms:created xsi:type="dcterms:W3CDTF">2016-07-22T14:33:02Z</dcterms:created>
  <dcterms:modified xsi:type="dcterms:W3CDTF">2018-03-17T09:40:55Z</dcterms:modified>
</cp:coreProperties>
</file>