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3">
                    <a:lumMod val="75000"/>
                  </a:schemeClr>
                </a:solidFill>
              </a:rPr>
              <a:t>MemberListPanel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MemberCard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2018-03-17T13:36:59Z</dcterms:modified>
</cp:coreProperties>
</file>