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53407" y="1494315"/>
            <a:ext cx="2660976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17871" y="1494315"/>
            <a:ext cx="2583459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63202"/>
              </p:ext>
            </p:extLst>
          </p:nvPr>
        </p:nvGraphicFramePr>
        <p:xfrm>
          <a:off x="-147722" y="1614576"/>
          <a:ext cx="2421448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2144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0353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16947"/>
              </p:ext>
            </p:extLst>
          </p:nvPr>
        </p:nvGraphicFramePr>
        <p:xfrm>
          <a:off x="-147723" y="2708287"/>
          <a:ext cx="2421448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2144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77223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</a:t>
            </a:r>
            <a:r>
              <a:rPr lang="en-SG"/>
              <a:t>the Club </a:t>
            </a:r>
            <a:r>
              <a:rPr lang="en-SG" dirty="0"/>
              <a:t>book (before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Muhammad Nur Kamal B M A</cp:lastModifiedBy>
  <cp:revision>18</cp:revision>
  <dcterms:created xsi:type="dcterms:W3CDTF">2017-07-27T00:35:51Z</dcterms:created>
  <dcterms:modified xsi:type="dcterms:W3CDTF">2018-03-18T16:24:50Z</dcterms:modified>
</cp:coreProperties>
</file>