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2784" y="7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65078" y="1977808"/>
            <a:ext cx="11044592" cy="7315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Add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2660217"/>
            <a:ext cx="0" cy="6632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98944" cy="6035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72574" y="3774278"/>
            <a:ext cx="0" cy="52173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n/…”)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2798" y="4515292"/>
            <a:ext cx="22192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8991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70696" y="2362200"/>
            <a:ext cx="1030504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:Avatar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3" y="4466999"/>
            <a:ext cx="150360" cy="4384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9067800" y="2700858"/>
            <a:ext cx="0" cy="27093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959574" y="5016009"/>
            <a:ext cx="184426" cy="2417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68808" y="6124797"/>
            <a:ext cx="31841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92007" y="8705369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3102" y="5867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addPerson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toAdd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885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parse(“n/...”)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 n/…”)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78893" y="847429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0378" y="870536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19783" y="784825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6860" y="830979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7537" y="8481173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7537" y="8100173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0439" y="425820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8FAC650B-6885-410F-87CF-C9FF2421C6D1}"/>
              </a:ext>
            </a:extLst>
          </p:cNvPr>
          <p:cNvSpPr/>
          <p:nvPr/>
        </p:nvSpPr>
        <p:spPr>
          <a:xfrm>
            <a:off x="9580992" y="431031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0BD35-51F5-409B-8F58-C01FA0D40ACF}"/>
              </a:ext>
            </a:extLst>
          </p:cNvPr>
          <p:cNvCxnSpPr>
            <a:cxnSpLocks/>
          </p:cNvCxnSpPr>
          <p:nvPr/>
        </p:nvCxnSpPr>
        <p:spPr>
          <a:xfrm>
            <a:off x="10123146" y="4483695"/>
            <a:ext cx="0" cy="361647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411A9CC-C4C1-451D-9FEB-9EF2A13B5980}"/>
              </a:ext>
            </a:extLst>
          </p:cNvPr>
          <p:cNvSpPr/>
          <p:nvPr/>
        </p:nvSpPr>
        <p:spPr>
          <a:xfrm>
            <a:off x="10053007" y="6073100"/>
            <a:ext cx="138164" cy="15241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442ED7-88A4-48E2-83A9-716B5075C36E}"/>
              </a:ext>
            </a:extLst>
          </p:cNvPr>
          <p:cNvCxnSpPr>
            <a:cxnSpLocks/>
          </p:cNvCxnSpPr>
          <p:nvPr/>
        </p:nvCxnSpPr>
        <p:spPr>
          <a:xfrm>
            <a:off x="6870799" y="7343997"/>
            <a:ext cx="31841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6BE833-AAED-4B3A-8B83-0C5A8D08349A}"/>
              </a:ext>
            </a:extLst>
          </p:cNvPr>
          <p:cNvCxnSpPr>
            <a:cxnSpLocks/>
          </p:cNvCxnSpPr>
          <p:nvPr/>
        </p:nvCxnSpPr>
        <p:spPr>
          <a:xfrm flipV="1">
            <a:off x="6868910" y="7526527"/>
            <a:ext cx="3256227" cy="1727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352E3B-5991-4348-9459-7C6BB55FCD16}"/>
              </a:ext>
            </a:extLst>
          </p:cNvPr>
          <p:cNvSpPr txBox="1"/>
          <p:nvPr/>
        </p:nvSpPr>
        <p:spPr>
          <a:xfrm>
            <a:off x="7005093" y="7022200"/>
            <a:ext cx="29797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updateFilteredPersonList</a:t>
            </a:r>
            <a:r>
              <a:rPr lang="en-US" dirty="0">
                <a:solidFill>
                  <a:srgbClr val="7030A0"/>
                </a:solidFill>
              </a:rPr>
              <a:t>.(</a:t>
            </a:r>
            <a:r>
              <a:rPr lang="en-US" dirty="0" err="1">
                <a:solidFill>
                  <a:srgbClr val="7030A0"/>
                </a:solidFill>
              </a:rPr>
              <a:t>teamName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93E164-2896-4807-9347-CB4CB6B9E869}"/>
              </a:ext>
            </a:extLst>
          </p:cNvPr>
          <p:cNvCxnSpPr>
            <a:cxnSpLocks/>
          </p:cNvCxnSpPr>
          <p:nvPr/>
        </p:nvCxnSpPr>
        <p:spPr>
          <a:xfrm>
            <a:off x="6868811" y="6822398"/>
            <a:ext cx="31841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1FB814-F5EB-43B8-8E9D-132DE62A3EB2}"/>
              </a:ext>
            </a:extLst>
          </p:cNvPr>
          <p:cNvCxnSpPr>
            <a:cxnSpLocks/>
          </p:cNvCxnSpPr>
          <p:nvPr/>
        </p:nvCxnSpPr>
        <p:spPr>
          <a:xfrm flipV="1">
            <a:off x="6866922" y="6946001"/>
            <a:ext cx="3256227" cy="1727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63B0F5-F419-4A0C-9CA6-5C63857C8FE0}"/>
              </a:ext>
            </a:extLst>
          </p:cNvPr>
          <p:cNvSpPr txBox="1"/>
          <p:nvPr/>
        </p:nvSpPr>
        <p:spPr>
          <a:xfrm>
            <a:off x="7003104" y="6565000"/>
            <a:ext cx="30276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assignPersonToTeam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toAdd,teamName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983584-B570-4600-9A3B-51F0B604A807}"/>
              </a:ext>
            </a:extLst>
          </p:cNvPr>
          <p:cNvSpPr/>
          <p:nvPr/>
        </p:nvSpPr>
        <p:spPr>
          <a:xfrm>
            <a:off x="5890993" y="6317663"/>
            <a:ext cx="4472201" cy="131413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D13629-251B-4CC4-9747-379200548EFE}"/>
              </a:ext>
            </a:extLst>
          </p:cNvPr>
          <p:cNvSpPr txBox="1"/>
          <p:nvPr/>
        </p:nvSpPr>
        <p:spPr>
          <a:xfrm>
            <a:off x="5966161" y="6285835"/>
            <a:ext cx="4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F0D790-7F45-492C-A71C-EBBD1A0C81F4}"/>
              </a:ext>
            </a:extLst>
          </p:cNvPr>
          <p:cNvSpPr txBox="1"/>
          <p:nvPr/>
        </p:nvSpPr>
        <p:spPr>
          <a:xfrm>
            <a:off x="6885254" y="6293240"/>
            <a:ext cx="201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[team </a:t>
            </a:r>
            <a:r>
              <a:rPr lang="en-US" sz="1400" dirty="0"/>
              <a:t>name is specified]</a:t>
            </a:r>
          </a:p>
        </p:txBody>
      </p:sp>
      <p:sp>
        <p:nvSpPr>
          <p:cNvPr id="85" name="Snip Single Corner Rectangle 43">
            <a:extLst>
              <a:ext uri="{FF2B5EF4-FFF2-40B4-BE49-F238E27FC236}">
                <a16:creationId xmlns:a16="http://schemas.microsoft.com/office/drawing/2014/main" id="{1926AF5C-69D6-4674-9F8A-CF7B5F3281A4}"/>
              </a:ext>
            </a:extLst>
          </p:cNvPr>
          <p:cNvSpPr/>
          <p:nvPr/>
        </p:nvSpPr>
        <p:spPr>
          <a:xfrm flipV="1">
            <a:off x="5901609" y="6300635"/>
            <a:ext cx="739047" cy="264366"/>
          </a:xfrm>
          <a:prstGeom prst="snip1Rect">
            <a:avLst>
              <a:gd name="adj" fmla="val 50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206795-4B0D-4DA6-A15E-C3F3EB36B3F8}"/>
              </a:ext>
            </a:extLst>
          </p:cNvPr>
          <p:cNvSpPr/>
          <p:nvPr/>
        </p:nvSpPr>
        <p:spPr>
          <a:xfrm>
            <a:off x="5867400" y="4589107"/>
            <a:ext cx="3545567" cy="92556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936A65-C1E9-40E1-B4C9-BC0C28702D4D}"/>
              </a:ext>
            </a:extLst>
          </p:cNvPr>
          <p:cNvSpPr txBox="1"/>
          <p:nvPr/>
        </p:nvSpPr>
        <p:spPr>
          <a:xfrm>
            <a:off x="5942568" y="4561618"/>
            <a:ext cx="51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30C1A8-1D88-4377-B82A-2803F3FA3C71}"/>
              </a:ext>
            </a:extLst>
          </p:cNvPr>
          <p:cNvSpPr txBox="1"/>
          <p:nvPr/>
        </p:nvSpPr>
        <p:spPr>
          <a:xfrm>
            <a:off x="6861661" y="4569024"/>
            <a:ext cx="176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[avatar is specified]</a:t>
            </a:r>
          </a:p>
        </p:txBody>
      </p:sp>
      <p:sp>
        <p:nvSpPr>
          <p:cNvPr id="91" name="Snip Single Corner Rectangle 43">
            <a:extLst>
              <a:ext uri="{FF2B5EF4-FFF2-40B4-BE49-F238E27FC236}">
                <a16:creationId xmlns:a16="http://schemas.microsoft.com/office/drawing/2014/main" id="{6F3A1B10-A2AF-4719-9E96-8B6F38D1AEFC}"/>
              </a:ext>
            </a:extLst>
          </p:cNvPr>
          <p:cNvSpPr/>
          <p:nvPr/>
        </p:nvSpPr>
        <p:spPr>
          <a:xfrm flipV="1">
            <a:off x="5878016" y="4576418"/>
            <a:ext cx="739047" cy="264366"/>
          </a:xfrm>
          <a:prstGeom prst="snip1Rect">
            <a:avLst>
              <a:gd name="adj" fmla="val 50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1CEF44-B75B-4153-B496-3D885C226357}"/>
              </a:ext>
            </a:extLst>
          </p:cNvPr>
          <p:cNvCxnSpPr>
            <a:cxnSpLocks/>
          </p:cNvCxnSpPr>
          <p:nvPr/>
        </p:nvCxnSpPr>
        <p:spPr>
          <a:xfrm flipV="1">
            <a:off x="6878373" y="6184001"/>
            <a:ext cx="3256227" cy="1727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7462A05-A40C-43DC-B6AE-363CC4E2CCF4}"/>
              </a:ext>
            </a:extLst>
          </p:cNvPr>
          <p:cNvCxnSpPr>
            <a:cxnSpLocks/>
          </p:cNvCxnSpPr>
          <p:nvPr/>
        </p:nvCxnSpPr>
        <p:spPr>
          <a:xfrm>
            <a:off x="6868808" y="5105400"/>
            <a:ext cx="20907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A4EB400-478F-4167-9FDA-8F69834D9BB9}"/>
              </a:ext>
            </a:extLst>
          </p:cNvPr>
          <p:cNvSpPr txBox="1"/>
          <p:nvPr/>
        </p:nvSpPr>
        <p:spPr>
          <a:xfrm>
            <a:off x="6858000" y="4813756"/>
            <a:ext cx="2149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setFilePath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toAdd.fullName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A11FFC-0CE5-45F7-B6A2-7CD77A4B6806}"/>
              </a:ext>
            </a:extLst>
          </p:cNvPr>
          <p:cNvCxnSpPr>
            <a:cxnSpLocks/>
          </p:cNvCxnSpPr>
          <p:nvPr/>
        </p:nvCxnSpPr>
        <p:spPr>
          <a:xfrm>
            <a:off x="6878373" y="5181600"/>
            <a:ext cx="2021402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73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Ahmad Syafiq B Ruhazat</cp:lastModifiedBy>
  <cp:revision>75</cp:revision>
  <dcterms:created xsi:type="dcterms:W3CDTF">2016-07-22T14:33:02Z</dcterms:created>
  <dcterms:modified xsi:type="dcterms:W3CDTF">2018-04-15T13:23:19Z</dcterms:modified>
</cp:coreProperties>
</file>