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93"/>
    <p:restoredTop sz="86379"/>
  </p:normalViewPr>
  <p:slideViewPr>
    <p:cSldViewPr showGuides="1">
      <p:cViewPr>
        <p:scale>
          <a:sx n="95" d="100"/>
          <a:sy n="95" d="100"/>
        </p:scale>
        <p:origin x="776" y="14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65"/>
          <p:cNvSpPr/>
          <p:nvPr/>
        </p:nvSpPr>
        <p:spPr>
          <a:xfrm>
            <a:off x="8258551" y="95616"/>
            <a:ext cx="1536606" cy="51053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Model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8383" y="102217"/>
            <a:ext cx="4977693" cy="54299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8200" y="488094"/>
            <a:ext cx="2061990" cy="4263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:ChangeTheme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5038" y="926911"/>
            <a:ext cx="116370" cy="3264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5109" y="1423962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parse(“cte”)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648297" y="3895046"/>
            <a:ext cx="1399703" cy="1307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58194" y="3433535"/>
            <a:ext cx="12183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ChangeTheme</a:t>
            </a:r>
          </a:p>
          <a:p>
            <a:r>
              <a:rPr lang="en-US" dirty="0" smtClean="0"/>
              <a:t>Command()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633540" y="1577946"/>
            <a:ext cx="2202125" cy="3608520"/>
            <a:chOff x="2611718" y="786419"/>
            <a:chExt cx="2202125" cy="3608520"/>
          </a:xfrm>
        </p:grpSpPr>
        <p:sp>
          <p:nvSpPr>
            <p:cNvPr id="16" name="Rectangle 62"/>
            <p:cNvSpPr/>
            <p:nvPr/>
          </p:nvSpPr>
          <p:spPr>
            <a:xfrm>
              <a:off x="3305287" y="786419"/>
              <a:ext cx="1508556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c:ChangeTheme</a:t>
              </a:r>
              <a:endParaRPr lang="en-SG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7" y="1252716"/>
              <a:ext cx="97948" cy="31422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60123" y="1310810"/>
              <a:ext cx="6755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18" y="1559365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483431" y="102216"/>
            <a:ext cx="4038600" cy="5084251"/>
            <a:chOff x="5787369" y="76345"/>
            <a:chExt cx="4038600" cy="5084251"/>
          </a:xfrm>
        </p:grpSpPr>
        <p:sp>
          <p:nvSpPr>
            <p:cNvPr id="97" name="Rectangle 65"/>
            <p:cNvSpPr/>
            <p:nvPr/>
          </p:nvSpPr>
          <p:spPr>
            <a:xfrm>
              <a:off x="6582250" y="76345"/>
              <a:ext cx="2980077" cy="5084251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426179" y="893397"/>
              <a:ext cx="1399790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:MainWindow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H="1">
              <a:off x="9014859" y="1274397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50641" y="1408269"/>
              <a:ext cx="138492" cy="35999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646828" y="1277074"/>
              <a:ext cx="1513991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:ChangeTheme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237842" y="1956850"/>
              <a:ext cx="129863" cy="30464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14181" y="1731597"/>
              <a:ext cx="10458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handleChange</a:t>
              </a:r>
            </a:p>
            <a:p>
              <a:r>
                <a:rPr lang="en-US" sz="1200" dirty="0" smtClean="0"/>
                <a:t>ThemeRequest</a:t>
              </a:r>
            </a:p>
            <a:p>
              <a:r>
                <a:rPr lang="en-US" sz="1200" dirty="0" smtClean="0"/>
                <a:t>Event()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7433652" y="2264997"/>
              <a:ext cx="1491882" cy="430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87369" y="2112597"/>
              <a:ext cx="1422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5883319" y="2339291"/>
              <a:ext cx="13994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013350" y="1263878"/>
            <a:ext cx="2011032" cy="3922589"/>
            <a:chOff x="3151410" y="1242145"/>
            <a:chExt cx="2011032" cy="3922589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4605190" y="1640446"/>
              <a:ext cx="6501" cy="141279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51410" y="2267473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4054442" y="1242145"/>
              <a:ext cx="1108000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216" y="2025282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e</a:t>
              </a:r>
              <a:r>
                <a:rPr lang="en-US" sz="1200" dirty="0" smtClean="0"/>
                <a:t>xecute()</a:t>
              </a:r>
              <a:endParaRPr lang="en-US" sz="12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30099" y="1948470"/>
              <a:ext cx="177730" cy="32162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801439" y="1107621"/>
            <a:ext cx="1987475" cy="3921579"/>
            <a:chOff x="7869978" y="1887475"/>
            <a:chExt cx="1987475" cy="3921579"/>
          </a:xfrm>
        </p:grpSpPr>
        <p:sp>
          <p:nvSpPr>
            <p:cNvPr id="163" name="Rectangle 62"/>
            <p:cNvSpPr/>
            <p:nvPr/>
          </p:nvSpPr>
          <p:spPr>
            <a:xfrm>
              <a:off x="8810872" y="1887475"/>
              <a:ext cx="1046581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:UserPrefs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 flipH="1">
              <a:off x="9399690" y="2221341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9335333" y="2402348"/>
              <a:ext cx="131586" cy="34067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7869978" y="3130667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217925" y="2749667"/>
              <a:ext cx="10414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setAddress</a:t>
              </a:r>
            </a:p>
            <a:p>
              <a:r>
                <a:rPr lang="en-US" sz="1200" dirty="0" smtClean="0"/>
                <a:t>BookTheme()</a:t>
              </a:r>
              <a:endParaRPr lang="en-US" sz="1200" dirty="0"/>
            </a:p>
          </p:txBody>
        </p:sp>
      </p:grpSp>
      <p:cxnSp>
        <p:nvCxnSpPr>
          <p:cNvPr id="169" name="Straight Connector 168"/>
          <p:cNvCxnSpPr>
            <a:cxnSpLocks/>
          </p:cNvCxnSpPr>
          <p:nvPr/>
        </p:nvCxnSpPr>
        <p:spPr>
          <a:xfrm flipH="1">
            <a:off x="5995029" y="1676400"/>
            <a:ext cx="24771" cy="24268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 flipH="1">
            <a:off x="3054914" y="1969813"/>
            <a:ext cx="21320" cy="25910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846684" y="3634545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194631" y="3200400"/>
            <a:ext cx="10414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getAddress</a:t>
            </a:r>
          </a:p>
          <a:p>
            <a:r>
              <a:rPr lang="en-US" sz="1200" dirty="0" smtClean="0"/>
              <a:t>BookTheme()</a:t>
            </a:r>
            <a:endParaRPr lang="en-US" sz="1200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7725756" y="2512926"/>
            <a:ext cx="1461109" cy="2426732"/>
            <a:chOff x="7727694" y="1501833"/>
            <a:chExt cx="1461109" cy="2426732"/>
          </a:xfrm>
        </p:grpSpPr>
        <p:sp>
          <p:nvSpPr>
            <p:cNvPr id="175" name="Rectangle 174"/>
            <p:cNvSpPr/>
            <p:nvPr/>
          </p:nvSpPr>
          <p:spPr>
            <a:xfrm>
              <a:off x="7735675" y="2348516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7833989" y="2097098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727694" y="3722259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7826008" y="3470841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829434" y="1501833"/>
              <a:ext cx="112272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.remove</a:t>
              </a:r>
            </a:p>
            <a:p>
              <a:r>
                <a:rPr lang="en-US" sz="1200" dirty="0" smtClean="0"/>
                <a:t>(currentTheme)</a:t>
              </a:r>
              <a:endParaRPr lang="en-US" sz="12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831475" y="3107475"/>
              <a:ext cx="1357328" cy="380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.add(currentTheme)</a:t>
              </a:r>
              <a:endParaRPr lang="en-US" sz="1200" dirty="0"/>
            </a:p>
          </p:txBody>
        </p:sp>
      </p:grp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7843135" y="4027236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870177" y="3768250"/>
            <a:ext cx="13659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addressBookTheme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106002" y="5175873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4914937"/>
            <a:ext cx="1273822" cy="19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CommandResult()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17764" y="4195310"/>
            <a:ext cx="1239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773" y="3952916"/>
            <a:ext cx="1339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</a:t>
            </a:r>
            <a:endParaRPr lang="en-US" dirty="0" smtClean="0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4574058" y="5018607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6049276" y="4939658"/>
            <a:ext cx="1587072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57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112</cp:revision>
  <dcterms:created xsi:type="dcterms:W3CDTF">2016-07-22T14:33:02Z</dcterms:created>
  <dcterms:modified xsi:type="dcterms:W3CDTF">2018-04-15T05:08:49Z</dcterms:modified>
</cp:coreProperties>
</file>