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/>
    <p:restoredTop sz="94670"/>
  </p:normalViewPr>
  <p:slideViewPr>
    <p:cSldViewPr showGuides="1">
      <p:cViewPr varScale="1">
        <p:scale>
          <a:sx n="95" d="100"/>
          <a:sy n="95" d="100"/>
        </p:scale>
        <p:origin x="18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7" y="1345880"/>
            <a:ext cx="10874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emark 1 r/test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(“remark 1 r/test”)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updatePerson()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63793" y="1735170"/>
            <a:ext cx="2612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PersonDetailsChangedEvent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post(PersonDetailsChangedEvent)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handlePersonDetailsChangedEvent</a:t>
            </a:r>
            <a:r>
              <a:rPr lang="en-US" sz="1400" dirty="0" smtClean="0">
                <a:solidFill>
                  <a:srgbClr val="92D050"/>
                </a:solidFill>
              </a:rPr>
              <a:t>()</a:t>
            </a:r>
            <a:endParaRPr lang="en-US" sz="1400" dirty="0">
              <a:solidFill>
                <a:srgbClr val="92D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</a:t>
            </a:r>
            <a:r>
              <a:rPr lang="en-US" sz="1400" dirty="0" smtClean="0">
                <a:solidFill>
                  <a:srgbClr val="00B050"/>
                </a:solidFill>
              </a:rPr>
              <a:t>person details pane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59</cp:revision>
  <dcterms:created xsi:type="dcterms:W3CDTF">2016-07-22T14:33:02Z</dcterms:created>
  <dcterms:modified xsi:type="dcterms:W3CDTF">2018-04-15T04:51:32Z</dcterms:modified>
</cp:coreProperties>
</file>