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 varScale="1">
        <p:scale>
          <a:sx n="130" d="100"/>
          <a:sy n="130" d="100"/>
        </p:scale>
        <p:origin x="1344" y="11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207632" y="1750548"/>
            <a:ext cx="7631568" cy="4342592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477328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336105" y="18093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9216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161650" y="18607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cxnSpLocks/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27512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948976" y="2139271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3249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97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31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67770" y="32101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BA1B2F1D-58EE-4BE3-B894-6EEAA49178A2}"/>
              </a:ext>
            </a:extLst>
          </p:cNvPr>
          <p:cNvSpPr/>
          <p:nvPr/>
        </p:nvSpPr>
        <p:spPr>
          <a:xfrm>
            <a:off x="7719771" y="3854242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Rating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3" name="Rectangle 8">
            <a:extLst>
              <a:ext uri="{FF2B5EF4-FFF2-40B4-BE49-F238E27FC236}">
                <a16:creationId xmlns:a16="http://schemas.microsoft.com/office/drawing/2014/main" id="{B9788DB3-8CA0-4E2E-8F3D-AB95D91D5678}"/>
              </a:ext>
            </a:extLst>
          </p:cNvPr>
          <p:cNvSpPr/>
          <p:nvPr/>
        </p:nvSpPr>
        <p:spPr>
          <a:xfrm>
            <a:off x="7719771" y="417045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Position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5" name="Rectangle 8">
            <a:extLst>
              <a:ext uri="{FF2B5EF4-FFF2-40B4-BE49-F238E27FC236}">
                <a16:creationId xmlns:a16="http://schemas.microsoft.com/office/drawing/2014/main" id="{CE0AF556-245A-4B07-BA5E-D00BB5D7C15A}"/>
              </a:ext>
            </a:extLst>
          </p:cNvPr>
          <p:cNvSpPr/>
          <p:nvPr/>
        </p:nvSpPr>
        <p:spPr>
          <a:xfrm>
            <a:off x="7722754" y="452037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Avatar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71" name="Elbow Connector 85">
            <a:extLst>
              <a:ext uri="{FF2B5EF4-FFF2-40B4-BE49-F238E27FC236}">
                <a16:creationId xmlns:a16="http://schemas.microsoft.com/office/drawing/2014/main" id="{1B7020ED-C92E-464D-8D39-75AA3D640E0A}"/>
              </a:ext>
            </a:extLst>
          </p:cNvPr>
          <p:cNvCxnSpPr>
            <a:cxnSpLocks/>
            <a:endCxn id="52" idx="1"/>
          </p:cNvCxnSpPr>
          <p:nvPr/>
        </p:nvCxnSpPr>
        <p:spPr>
          <a:xfrm rot="16200000" flipH="1">
            <a:off x="7167317" y="3444680"/>
            <a:ext cx="880334" cy="2245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3" name="Elbow Connector 85">
            <a:extLst>
              <a:ext uri="{FF2B5EF4-FFF2-40B4-BE49-F238E27FC236}">
                <a16:creationId xmlns:a16="http://schemas.microsoft.com/office/drawing/2014/main" id="{A5BAF3B2-22EB-4910-BF7B-F1D83A2A4D9E}"/>
              </a:ext>
            </a:extLst>
          </p:cNvPr>
          <p:cNvCxnSpPr>
            <a:cxnSpLocks/>
          </p:cNvCxnSpPr>
          <p:nvPr/>
        </p:nvCxnSpPr>
        <p:spPr>
          <a:xfrm rot="16200000" flipH="1">
            <a:off x="7161930" y="3767763"/>
            <a:ext cx="880334" cy="2245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4" name="Elbow Connector 85">
            <a:extLst>
              <a:ext uri="{FF2B5EF4-FFF2-40B4-BE49-F238E27FC236}">
                <a16:creationId xmlns:a16="http://schemas.microsoft.com/office/drawing/2014/main" id="{C2D05A63-0FF0-4681-8B93-5C88FC643614}"/>
              </a:ext>
            </a:extLst>
          </p:cNvPr>
          <p:cNvCxnSpPr>
            <a:cxnSpLocks/>
          </p:cNvCxnSpPr>
          <p:nvPr/>
        </p:nvCxnSpPr>
        <p:spPr>
          <a:xfrm rot="16200000" flipH="1">
            <a:off x="7164065" y="4119788"/>
            <a:ext cx="880334" cy="2245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7" name="Rectangle 8">
            <a:extLst>
              <a:ext uri="{FF2B5EF4-FFF2-40B4-BE49-F238E27FC236}">
                <a16:creationId xmlns:a16="http://schemas.microsoft.com/office/drawing/2014/main" id="{EE3494BC-E4C1-45E3-AB75-644644BB4186}"/>
              </a:ext>
            </a:extLst>
          </p:cNvPr>
          <p:cNvSpPr/>
          <p:nvPr/>
        </p:nvSpPr>
        <p:spPr>
          <a:xfrm>
            <a:off x="5951018" y="5342771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Team</a:t>
            </a:r>
          </a:p>
        </p:txBody>
      </p:sp>
      <p:sp>
        <p:nvSpPr>
          <p:cNvPr id="82" name="Rectangle 8">
            <a:extLst>
              <a:ext uri="{FF2B5EF4-FFF2-40B4-BE49-F238E27FC236}">
                <a16:creationId xmlns:a16="http://schemas.microsoft.com/office/drawing/2014/main" id="{3A9E2656-A93B-4FDA-8792-50E18577BBA0}"/>
              </a:ext>
            </a:extLst>
          </p:cNvPr>
          <p:cNvSpPr/>
          <p:nvPr/>
        </p:nvSpPr>
        <p:spPr>
          <a:xfrm>
            <a:off x="5581211" y="4506863"/>
            <a:ext cx="1447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US" sz="1050" dirty="0">
              <a:solidFill>
                <a:srgbClr val="7030A0"/>
              </a:solidFill>
            </a:endParaRPr>
          </a:p>
        </p:txBody>
      </p:sp>
      <p:sp>
        <p:nvSpPr>
          <p:cNvPr id="87" name="Rectangle 8">
            <a:extLst>
              <a:ext uri="{FF2B5EF4-FFF2-40B4-BE49-F238E27FC236}">
                <a16:creationId xmlns:a16="http://schemas.microsoft.com/office/drawing/2014/main" id="{7D2E4132-238D-44B5-810E-A7D6F3673928}"/>
              </a:ext>
            </a:extLst>
          </p:cNvPr>
          <p:cNvSpPr/>
          <p:nvPr/>
        </p:nvSpPr>
        <p:spPr>
          <a:xfrm>
            <a:off x="3853490" y="5331179"/>
            <a:ext cx="1447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UniqueTeamList</a:t>
            </a:r>
            <a:endParaRPr lang="en-US" sz="1050" dirty="0">
              <a:solidFill>
                <a:srgbClr val="7030A0"/>
              </a:solidFill>
            </a:endParaRPr>
          </a:p>
        </p:txBody>
      </p:sp>
      <p:sp>
        <p:nvSpPr>
          <p:cNvPr id="88" name="Rectangle 8">
            <a:extLst>
              <a:ext uri="{FF2B5EF4-FFF2-40B4-BE49-F238E27FC236}">
                <a16:creationId xmlns:a16="http://schemas.microsoft.com/office/drawing/2014/main" id="{80F16E1A-CEF0-4307-8136-0821B85787FA}"/>
              </a:ext>
            </a:extLst>
          </p:cNvPr>
          <p:cNvSpPr/>
          <p:nvPr/>
        </p:nvSpPr>
        <p:spPr>
          <a:xfrm>
            <a:off x="7308932" y="5335603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TeamName</a:t>
            </a:r>
            <a:endParaRPr lang="en-US" sz="1050" dirty="0">
              <a:solidFill>
                <a:srgbClr val="7030A0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32ED7B1-9C0F-4372-8DE2-7EABF5105B46}"/>
              </a:ext>
            </a:extLst>
          </p:cNvPr>
          <p:cNvSpPr txBox="1"/>
          <p:nvPr/>
        </p:nvSpPr>
        <p:spPr>
          <a:xfrm>
            <a:off x="5719567" y="559335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1" name="Flowchart: Decision 96">
            <a:extLst>
              <a:ext uri="{FF2B5EF4-FFF2-40B4-BE49-F238E27FC236}">
                <a16:creationId xmlns:a16="http://schemas.microsoft.com/office/drawing/2014/main" id="{CE0F6F72-1A85-4B90-8C2E-36E0BBCCD021}"/>
              </a:ext>
            </a:extLst>
          </p:cNvPr>
          <p:cNvSpPr/>
          <p:nvPr/>
        </p:nvSpPr>
        <p:spPr>
          <a:xfrm>
            <a:off x="5313170" y="542791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2" name="Elbow Connector 61">
            <a:extLst>
              <a:ext uri="{FF2B5EF4-FFF2-40B4-BE49-F238E27FC236}">
                <a16:creationId xmlns:a16="http://schemas.microsoft.com/office/drawing/2014/main" id="{19BDF862-3ECE-410B-A4B3-FD87900D74B8}"/>
              </a:ext>
            </a:extLst>
          </p:cNvPr>
          <p:cNvCxnSpPr>
            <a:cxnSpLocks/>
            <a:endCxn id="77" idx="1"/>
          </p:cNvCxnSpPr>
          <p:nvPr/>
        </p:nvCxnSpPr>
        <p:spPr>
          <a:xfrm>
            <a:off x="5561098" y="5513532"/>
            <a:ext cx="389920" cy="261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3" name="Elbow Connector 63">
            <a:extLst>
              <a:ext uri="{FF2B5EF4-FFF2-40B4-BE49-F238E27FC236}">
                <a16:creationId xmlns:a16="http://schemas.microsoft.com/office/drawing/2014/main" id="{DD5CE3B6-6A46-48E5-96EB-47C4250617BD}"/>
              </a:ext>
            </a:extLst>
          </p:cNvPr>
          <p:cNvCxnSpPr>
            <a:cxnSpLocks/>
          </p:cNvCxnSpPr>
          <p:nvPr/>
        </p:nvCxnSpPr>
        <p:spPr>
          <a:xfrm rot="5400000">
            <a:off x="2963197" y="3836997"/>
            <a:ext cx="2283499" cy="497463"/>
          </a:xfrm>
          <a:prstGeom prst="bentConnector4">
            <a:avLst>
              <a:gd name="adj1" fmla="val 49756"/>
              <a:gd name="adj2" fmla="val 145953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399B2A4F-A37E-4E3E-A4C7-A29458F076D1}"/>
              </a:ext>
            </a:extLst>
          </p:cNvPr>
          <p:cNvSpPr txBox="1"/>
          <p:nvPr/>
        </p:nvSpPr>
        <p:spPr>
          <a:xfrm>
            <a:off x="3612354" y="555969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5" name="Flowchart: Decision 96">
            <a:extLst>
              <a:ext uri="{FF2B5EF4-FFF2-40B4-BE49-F238E27FC236}">
                <a16:creationId xmlns:a16="http://schemas.microsoft.com/office/drawing/2014/main" id="{37E2BE02-FE6D-49C8-8E0C-D711FC318AF8}"/>
              </a:ext>
            </a:extLst>
          </p:cNvPr>
          <p:cNvSpPr/>
          <p:nvPr/>
        </p:nvSpPr>
        <p:spPr>
          <a:xfrm>
            <a:off x="6672711" y="541670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6" name="Elbow Connector 71">
            <a:extLst>
              <a:ext uri="{FF2B5EF4-FFF2-40B4-BE49-F238E27FC236}">
                <a16:creationId xmlns:a16="http://schemas.microsoft.com/office/drawing/2014/main" id="{E12EC7C7-55B2-424D-A971-535D10427F6E}"/>
              </a:ext>
            </a:extLst>
          </p:cNvPr>
          <p:cNvCxnSpPr>
            <a:cxnSpLocks/>
          </p:cNvCxnSpPr>
          <p:nvPr/>
        </p:nvCxnSpPr>
        <p:spPr>
          <a:xfrm>
            <a:off x="6880366" y="5500353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Isosceles Triangle 102">
            <a:extLst>
              <a:ext uri="{FF2B5EF4-FFF2-40B4-BE49-F238E27FC236}">
                <a16:creationId xmlns:a16="http://schemas.microsoft.com/office/drawing/2014/main" id="{26DDDFDA-B48F-4641-801F-F9B612711506}"/>
              </a:ext>
            </a:extLst>
          </p:cNvPr>
          <p:cNvSpPr/>
          <p:nvPr/>
        </p:nvSpPr>
        <p:spPr>
          <a:xfrm rot="10800000" flipV="1">
            <a:off x="6169859" y="4861476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7B87F1E-72FD-4EC4-A6C0-24BF8C6F39F0}"/>
              </a:ext>
            </a:extLst>
          </p:cNvPr>
          <p:cNvCxnSpPr>
            <a:cxnSpLocks/>
            <a:stCxn id="98" idx="3"/>
            <a:endCxn id="77" idx="0"/>
          </p:cNvCxnSpPr>
          <p:nvPr/>
        </p:nvCxnSpPr>
        <p:spPr>
          <a:xfrm>
            <a:off x="6305111" y="5036999"/>
            <a:ext cx="0" cy="305772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2" name="Elbow Connector 85">
            <a:extLst>
              <a:ext uri="{FF2B5EF4-FFF2-40B4-BE49-F238E27FC236}">
                <a16:creationId xmlns:a16="http://schemas.microsoft.com/office/drawing/2014/main" id="{C003F1FC-AB8F-41F4-906D-FF070CB0664E}"/>
              </a:ext>
            </a:extLst>
          </p:cNvPr>
          <p:cNvCxnSpPr>
            <a:cxnSpLocks/>
          </p:cNvCxnSpPr>
          <p:nvPr/>
        </p:nvCxnSpPr>
        <p:spPr>
          <a:xfrm rot="16200000" flipH="1">
            <a:off x="6958687" y="4794664"/>
            <a:ext cx="1073029" cy="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9" name="Rectangle 8">
            <a:extLst>
              <a:ext uri="{FF2B5EF4-FFF2-40B4-BE49-F238E27FC236}">
                <a16:creationId xmlns:a16="http://schemas.microsoft.com/office/drawing/2014/main" id="{472B30C0-A09B-4E54-9D3C-99931D4D73F4}"/>
              </a:ext>
            </a:extLst>
          </p:cNvPr>
          <p:cNvSpPr/>
          <p:nvPr/>
        </p:nvSpPr>
        <p:spPr>
          <a:xfrm>
            <a:off x="7719771" y="4869628"/>
            <a:ext cx="97859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2" name="Elbow Connector 85">
            <a:extLst>
              <a:ext uri="{FF2B5EF4-FFF2-40B4-BE49-F238E27FC236}">
                <a16:creationId xmlns:a16="http://schemas.microsoft.com/office/drawing/2014/main" id="{4D1304EA-DBE7-42CA-AA7F-F38B223CD936}"/>
              </a:ext>
            </a:extLst>
          </p:cNvPr>
          <p:cNvCxnSpPr>
            <a:cxnSpLocks/>
          </p:cNvCxnSpPr>
          <p:nvPr/>
        </p:nvCxnSpPr>
        <p:spPr>
          <a:xfrm rot="16200000" flipH="1">
            <a:off x="7161930" y="4442681"/>
            <a:ext cx="880334" cy="2245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42</Words>
  <Application>Microsoft Office PowerPoint</Application>
  <PresentationFormat>On-screen Show (4:3)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Ahmad Syafiq B Ruhazat</cp:lastModifiedBy>
  <cp:revision>65</cp:revision>
  <dcterms:created xsi:type="dcterms:W3CDTF">2016-07-22T14:33:02Z</dcterms:created>
  <dcterms:modified xsi:type="dcterms:W3CDTF">2018-04-15T12:15:57Z</dcterms:modified>
</cp:coreProperties>
</file>