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0"/>
    <p:restoredTop sz="94670"/>
  </p:normalViewPr>
  <p:slideViewPr>
    <p:cSldViewPr showGuides="1">
      <p:cViewPr>
        <p:scale>
          <a:sx n="95" d="100"/>
          <a:sy n="95" d="100"/>
        </p:scale>
        <p:origin x="58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800" y="457199"/>
            <a:ext cx="5814274" cy="562298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50420" y="697059"/>
            <a:ext cx="2061990" cy="2248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:SetCommandParser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8234" y="944078"/>
            <a:ext cx="0" cy="38234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6225" y="1294771"/>
            <a:ext cx="136895" cy="4670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546029" y="2994827"/>
            <a:ext cx="9798" cy="1551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52384" y="1460424"/>
            <a:ext cx="1353842" cy="163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11561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</a:t>
            </a:r>
            <a:r>
              <a:rPr lang="en-US" sz="1400" dirty="0" smtClean="0">
                <a:solidFill>
                  <a:srgbClr val="0070C0"/>
                </a:solidFill>
              </a:rPr>
              <a:t>arse(arguments)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015275" y="3824009"/>
            <a:ext cx="1416234" cy="113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05487" y="5780242"/>
            <a:ext cx="1386773" cy="660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989661" y="2585745"/>
            <a:ext cx="1108000" cy="5068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571096" y="1093379"/>
            <a:ext cx="2129979" cy="1638983"/>
            <a:chOff x="1615151" y="2642794"/>
            <a:chExt cx="2129979" cy="1492367"/>
          </a:xfrm>
        </p:grpSpPr>
        <p:sp>
          <p:nvSpPr>
            <p:cNvPr id="29" name="TextBox 28"/>
            <p:cNvSpPr txBox="1"/>
            <p:nvPr/>
          </p:nvSpPr>
          <p:spPr>
            <a:xfrm>
              <a:off x="1676400" y="2819400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parseTag()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76400" y="3810000"/>
              <a:ext cx="122888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String tagColour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5151" y="3072522"/>
              <a:ext cx="1485904" cy="9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=""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67120"/>
              <a:ext cx="1385306" cy="568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101055" y="2923133"/>
              <a:ext cx="147748" cy="121202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3" name="Rectangle 62"/>
            <p:cNvSpPr/>
            <p:nvPr/>
          </p:nvSpPr>
          <p:spPr>
            <a:xfrm>
              <a:off x="2665784" y="2642794"/>
              <a:ext cx="1079346" cy="32900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:ParserUtil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76400" y="3147147"/>
              <a:ext cx="142465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parseTagColour()</a:t>
              </a:r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5048" y="3401967"/>
              <a:ext cx="1436007" cy="1439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905000" y="3487903"/>
              <a:ext cx="6076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Tag tag</a:t>
              </a:r>
              <a:endParaRPr lang="en-US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=""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3727014"/>
              <a:ext cx="1424271" cy="539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15682" y="360889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</a:t>
            </a:r>
            <a:r>
              <a:rPr lang="en-US" sz="1200" dirty="0" smtClean="0"/>
              <a:t>xecute()</a:t>
            </a:r>
            <a:endParaRPr lang="en-US" sz="1200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629902" y="2791508"/>
            <a:ext cx="3892769" cy="2995343"/>
            <a:chOff x="1622697" y="423022"/>
            <a:chExt cx="3892769" cy="2727393"/>
          </a:xfrm>
        </p:grpSpPr>
        <p:sp>
          <p:nvSpPr>
            <p:cNvPr id="16" name="Rectangle 62"/>
            <p:cNvSpPr/>
            <p:nvPr/>
          </p:nvSpPr>
          <p:spPr>
            <a:xfrm>
              <a:off x="3354995" y="423022"/>
              <a:ext cx="1528202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s:SetCommand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75086" y="883778"/>
              <a:ext cx="144013" cy="226663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4082110" y="3017485"/>
              <a:ext cx="1433356" cy="1059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622697" y="2327605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</a:t>
              </a:r>
              <a:r>
                <a:rPr lang="en-US" dirty="0" smtClean="0"/>
                <a:t>arse()</a:t>
              </a:r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8282" y="2564211"/>
              <a:ext cx="1354671" cy="113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109153" y="2758498"/>
              <a:ext cx="1273822" cy="192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CommandResult()</a:t>
              </a:r>
              <a:endParaRPr lang="en-US" sz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552530" y="427453"/>
            <a:ext cx="5020279" cy="4670990"/>
            <a:chOff x="5667193" y="-1061440"/>
            <a:chExt cx="5020279" cy="4253144"/>
          </a:xfrm>
        </p:grpSpPr>
        <p:sp>
          <p:nvSpPr>
            <p:cNvPr id="64" name="Rectangle 65"/>
            <p:cNvSpPr/>
            <p:nvPr/>
          </p:nvSpPr>
          <p:spPr>
            <a:xfrm>
              <a:off x="6206156" y="-1061440"/>
              <a:ext cx="4331046" cy="4253144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Model</a:t>
              </a:r>
            </a:p>
            <a:p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91614" y="1715659"/>
              <a:ext cx="9523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setTagcolour()</a:t>
              </a:r>
              <a:endParaRPr lang="en-US" sz="1200" dirty="0"/>
            </a:p>
          </p:txBody>
        </p:sp>
        <p:sp>
          <p:nvSpPr>
            <p:cNvPr id="84" name="Rectangle 62"/>
            <p:cNvSpPr/>
            <p:nvPr/>
          </p:nvSpPr>
          <p:spPr>
            <a:xfrm>
              <a:off x="6377229" y="734963"/>
              <a:ext cx="1545612" cy="7093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:ModelManager (implements Model)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7188282" y="1427658"/>
              <a:ext cx="13303" cy="140817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125260" y="1654098"/>
              <a:ext cx="156687" cy="8075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5667193" y="1966761"/>
              <a:ext cx="1446936" cy="976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2"/>
            <p:cNvSpPr/>
            <p:nvPr/>
          </p:nvSpPr>
          <p:spPr>
            <a:xfrm>
              <a:off x="8104697" y="1163198"/>
              <a:ext cx="1401907" cy="47798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:AddressBook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70556" y="1897022"/>
              <a:ext cx="181672" cy="63445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>
              <a:cxnSpLocks/>
            </p:cNvCxnSpPr>
            <p:nvPr/>
          </p:nvCxnSpPr>
          <p:spPr>
            <a:xfrm>
              <a:off x="8830396" y="1504923"/>
              <a:ext cx="13303" cy="140817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478217" y="1803929"/>
              <a:ext cx="102396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setTagcolour()</a:t>
              </a:r>
              <a:endParaRPr lang="en-US" sz="120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7330464" y="2042961"/>
              <a:ext cx="1458067" cy="456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="" xmlns:a16="http://schemas.microsoft.com/office/drawing/2014/main" id="{854D9FBB-2B36-4DC9-8B58-F7F177A8E586}"/>
                </a:ext>
              </a:extLst>
            </p:cNvPr>
            <p:cNvCxnSpPr>
              <a:cxnSpLocks/>
            </p:cNvCxnSpPr>
            <p:nvPr/>
          </p:nvCxnSpPr>
          <p:spPr>
            <a:xfrm>
              <a:off x="5678468" y="2356357"/>
              <a:ext cx="1560718" cy="908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BFA3722-C3DD-4BF5-815F-9CFBE6942C90}"/>
                </a:ext>
              </a:extLst>
            </p:cNvPr>
            <p:cNvSpPr txBox="1"/>
            <p:nvPr/>
          </p:nvSpPr>
          <p:spPr>
            <a:xfrm>
              <a:off x="5859519" y="2111388"/>
              <a:ext cx="100145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smtClean="0"/>
                <a:t>isTagValid()</a:t>
              </a:r>
              <a:endParaRPr lang="en-US" sz="1200" dirty="0"/>
            </a:p>
          </p:txBody>
        </p:sp>
        <p:sp>
          <p:nvSpPr>
            <p:cNvPr id="91" name="Rectangle 62"/>
            <p:cNvSpPr/>
            <p:nvPr/>
          </p:nvSpPr>
          <p:spPr>
            <a:xfrm>
              <a:off x="10097060" y="1143765"/>
              <a:ext cx="590412" cy="47798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:Tag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296388" y="1838751"/>
              <a:ext cx="181672" cy="63445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4" name="Straight Connector 93"/>
            <p:cNvCxnSpPr>
              <a:cxnSpLocks/>
            </p:cNvCxnSpPr>
            <p:nvPr/>
          </p:nvCxnSpPr>
          <p:spPr>
            <a:xfrm>
              <a:off x="10388557" y="1563477"/>
              <a:ext cx="13303" cy="140817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910758" y="1858183"/>
              <a:ext cx="125874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smtClean="0"/>
                <a:t>changeTagcolour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cxnSp>
          <p:nvCxnSpPr>
            <p:cNvPr id="96" name="Straight Arrow Connector 95"/>
            <p:cNvCxnSpPr>
              <a:cxnSpLocks/>
            </p:cNvCxnSpPr>
            <p:nvPr/>
          </p:nvCxnSpPr>
          <p:spPr>
            <a:xfrm flipV="1">
              <a:off x="8712320" y="2081688"/>
              <a:ext cx="1584068" cy="480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4636415" y="4434141"/>
            <a:ext cx="4830234" cy="1671929"/>
            <a:chOff x="5679397" y="2982360"/>
            <a:chExt cx="4830234" cy="1522366"/>
          </a:xfrm>
        </p:grpSpPr>
        <p:sp>
          <p:nvSpPr>
            <p:cNvPr id="97" name="Rectangle 65"/>
            <p:cNvSpPr/>
            <p:nvPr/>
          </p:nvSpPr>
          <p:spPr>
            <a:xfrm>
              <a:off x="6178585" y="2999498"/>
              <a:ext cx="4331046" cy="1477976"/>
            </a:xfrm>
            <a:prstGeom prst="roundRect">
              <a:avLst>
                <a:gd name="adj" fmla="val 348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UI</a:t>
              </a:r>
            </a:p>
            <a:p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99" name="Rectangle 62"/>
            <p:cNvSpPr/>
            <p:nvPr/>
          </p:nvSpPr>
          <p:spPr>
            <a:xfrm>
              <a:off x="8390256" y="3101280"/>
              <a:ext cx="1254954" cy="26456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:PersonCard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>
            <a:xfrm>
              <a:off x="9003707" y="3296918"/>
              <a:ext cx="14026" cy="109209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8914717" y="3385420"/>
              <a:ext cx="164194" cy="8759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3" name="Rectangle 62"/>
            <p:cNvSpPr/>
            <p:nvPr/>
          </p:nvSpPr>
          <p:spPr>
            <a:xfrm>
              <a:off x="6765882" y="2982360"/>
              <a:ext cx="1300155" cy="44375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:ChangeTag</a:t>
              </a:r>
            </a:p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ColourEvent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Connector 103"/>
            <p:cNvCxnSpPr>
              <a:cxnSpLocks/>
            </p:cNvCxnSpPr>
            <p:nvPr/>
          </p:nvCxnSpPr>
          <p:spPr>
            <a:xfrm>
              <a:off x="7426612" y="3412628"/>
              <a:ext cx="14026" cy="109209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7319803" y="3432665"/>
              <a:ext cx="206032" cy="63445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54815" y="3431177"/>
              <a:ext cx="103002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handleColour</a:t>
              </a:r>
            </a:p>
            <a:p>
              <a:r>
                <a:rPr lang="en-US" sz="1200" dirty="0" smtClean="0"/>
                <a:t>ChangeEvent()</a:t>
              </a:r>
              <a:endParaRPr lang="en-US" sz="1200" dirty="0"/>
            </a:p>
          </p:txBody>
        </p: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>
              <a:off x="7490470" y="3768929"/>
              <a:ext cx="1422805" cy="976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787838" y="3426118"/>
              <a:ext cx="142572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EventsCentre.post()</a:t>
              </a:r>
              <a:endParaRPr lang="en-US" sz="1200" dirty="0"/>
            </a:p>
          </p:txBody>
        </p: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 flipV="1">
              <a:off x="5679397" y="3648054"/>
              <a:ext cx="1612407" cy="814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/>
          <p:cNvSpPr/>
          <p:nvPr/>
        </p:nvSpPr>
        <p:spPr>
          <a:xfrm>
            <a:off x="4442373" y="3186722"/>
            <a:ext cx="179342" cy="2480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66909" y="5919486"/>
            <a:ext cx="1386773" cy="660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1222" y="5638800"/>
            <a:ext cx="42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605487" y="5780242"/>
            <a:ext cx="1386773" cy="660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13617" y="5486913"/>
            <a:ext cx="1301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SetCommand()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4635974" y="5624122"/>
            <a:ext cx="1737003" cy="9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6476657" y="5557348"/>
            <a:ext cx="1560718" cy="9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822342" y="4079053"/>
            <a:ext cx="1491918" cy="105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6100189" y="4105917"/>
            <a:ext cx="1560718" cy="9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57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104</cp:revision>
  <dcterms:created xsi:type="dcterms:W3CDTF">2016-07-22T14:33:02Z</dcterms:created>
  <dcterms:modified xsi:type="dcterms:W3CDTF">2018-04-15T05:48:37Z</dcterms:modified>
</cp:coreProperties>
</file>