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/>
    <p:restoredTop sz="94670"/>
  </p:normalViewPr>
  <p:slideViewPr>
    <p:cSldViewPr showGuides="1">
      <p:cViewPr varScale="1">
        <p:scale>
          <a:sx n="95" d="100"/>
          <a:sy n="95" d="100"/>
        </p:scale>
        <p:origin x="184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067867" y="77775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4684" y="114142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42676" y="1492121"/>
            <a:ext cx="138982" cy="181844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08407" y="70323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291590" y="78144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38407" y="114511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766399" y="160330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72790" y="77775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19607" y="114142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47599" y="170823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2825" y="149580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2824" y="1515710"/>
            <a:ext cx="10874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reate Team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95076" y="160330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2179" y="162320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(“create Team”)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10415" y="170823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5779" y="171241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createTeam()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62130" y="1853393"/>
            <a:ext cx="27326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ShowNewTeamNameEvent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10415" y="236051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95076" y="243583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6625" y="251203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24800" y="74890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11662" y="114142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48531" y="2131032"/>
            <a:ext cx="131769" cy="9343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834114" y="2131032"/>
            <a:ext cx="281441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1" idx="2"/>
          </p:cNvCxnSpPr>
          <p:nvPr/>
        </p:nvCxnSpPr>
        <p:spPr>
          <a:xfrm>
            <a:off x="1695076" y="3065430"/>
            <a:ext cx="701934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70401" y="126950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2431359" y="2817568"/>
            <a:ext cx="32492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h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andleShowNewTeamNameEvent 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86260" y="2874345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38901" y="2531170"/>
            <a:ext cx="79408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</a:t>
            </a:r>
            <a:r>
              <a:rPr lang="en-US" sz="1400" dirty="0" smtClean="0">
                <a:solidFill>
                  <a:srgbClr val="00B050"/>
                </a:solidFill>
              </a:rPr>
              <a:t>team display bar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25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66</cp:revision>
  <dcterms:created xsi:type="dcterms:W3CDTF">2016-07-22T14:33:02Z</dcterms:created>
  <dcterms:modified xsi:type="dcterms:W3CDTF">2018-04-15T07:29:16Z</dcterms:modified>
</cp:coreProperties>
</file>