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1668" y="90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15/4/2018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15/4/2018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15/4/2018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15/4/2018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15/4/2018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15/4/2018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15/4/2018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15/4/2018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15/4/2018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15/4/2018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15/4/2018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15/4/2018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15/4/2018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111860" y="6079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58677" y="971597"/>
            <a:ext cx="0" cy="2457403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86669" y="1322291"/>
            <a:ext cx="152400" cy="1708797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152400" y="533400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3335583" y="611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882400" y="975284"/>
            <a:ext cx="0" cy="2453716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10392" y="1433477"/>
            <a:ext cx="140432" cy="153832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316783" y="60792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863600" y="971597"/>
            <a:ext cx="0" cy="2457403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791592" y="1538407"/>
            <a:ext cx="135061" cy="1358071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14394" y="1325979"/>
            <a:ext cx="1272275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65543" y="1357299"/>
            <a:ext cx="12002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/>
              <a:t>assign </a:t>
            </a:r>
            <a:r>
              <a:rPr lang="en-US" sz="1400" dirty="0" err="1" smtClean="0"/>
              <a:t>ManU</a:t>
            </a:r>
            <a:r>
              <a:rPr lang="en-US" sz="1400" dirty="0" smtClean="0"/>
              <a:t> </a:t>
            </a:r>
            <a:r>
              <a:rPr lang="en-US" sz="1400" dirty="0" err="1" smtClean="0"/>
              <a:t>i</a:t>
            </a:r>
            <a:r>
              <a:rPr lang="en-US" sz="1400" dirty="0" smtClean="0"/>
              <a:t>/1</a:t>
            </a:r>
            <a:endParaRPr lang="en-US" sz="14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39069" y="1433478"/>
            <a:ext cx="207132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788511" y="1475144"/>
            <a:ext cx="204444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execute(“assign </a:t>
            </a:r>
            <a:r>
              <a:rPr lang="en-US" sz="1400" dirty="0" err="1">
                <a:solidFill>
                  <a:srgbClr val="0070C0"/>
                </a:solidFill>
              </a:rPr>
              <a:t>ManU</a:t>
            </a:r>
            <a:r>
              <a:rPr lang="en-US" sz="1400" dirty="0">
                <a:solidFill>
                  <a:srgbClr val="0070C0"/>
                </a:solidFill>
              </a:rPr>
              <a:t> </a:t>
            </a:r>
            <a:r>
              <a:rPr lang="en-US" sz="1400" dirty="0" err="1" smtClean="0">
                <a:solidFill>
                  <a:srgbClr val="0070C0"/>
                </a:solidFill>
              </a:rPr>
              <a:t>i</a:t>
            </a:r>
            <a:r>
              <a:rPr lang="en-US" sz="1400" dirty="0" smtClean="0">
                <a:solidFill>
                  <a:srgbClr val="0070C0"/>
                </a:solidFill>
              </a:rPr>
              <a:t>/1</a:t>
            </a:r>
            <a:r>
              <a:rPr lang="en-US" sz="1400" dirty="0" smtClean="0">
                <a:solidFill>
                  <a:srgbClr val="0070C0"/>
                </a:solidFill>
              </a:rPr>
              <a:t>”)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954408" y="1538409"/>
            <a:ext cx="183718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426559" y="1560556"/>
            <a:ext cx="1024593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rgbClr val="7030A0"/>
                </a:solidFill>
              </a:rPr>
              <a:t>assign</a:t>
            </a:r>
            <a:r>
              <a:rPr lang="en-US" sz="1400" dirty="0" err="1" smtClean="0">
                <a:solidFill>
                  <a:srgbClr val="7030A0"/>
                </a:solidFill>
              </a:rPr>
              <a:t>Person</a:t>
            </a:r>
            <a:endParaRPr lang="en-US" sz="1400" dirty="0" smtClean="0">
              <a:solidFill>
                <a:srgbClr val="7030A0"/>
              </a:solidFill>
            </a:endParaRPr>
          </a:p>
          <a:p>
            <a:r>
              <a:rPr lang="en-US" sz="1400" dirty="0" err="1" smtClean="0">
                <a:solidFill>
                  <a:srgbClr val="7030A0"/>
                </a:solidFill>
              </a:rPr>
              <a:t>ToTeam</a:t>
            </a:r>
            <a:r>
              <a:rPr lang="en-US" sz="1400" dirty="0" smtClean="0">
                <a:solidFill>
                  <a:srgbClr val="7030A0"/>
                </a:solidFill>
              </a:rPr>
              <a:t>(p)</a:t>
            </a:r>
            <a:endParaRPr lang="en-US" sz="1400" dirty="0">
              <a:solidFill>
                <a:srgbClr val="7030A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074030" y="2286000"/>
            <a:ext cx="24384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 smtClean="0">
                <a:solidFill>
                  <a:schemeClr val="accent5">
                    <a:lumMod val="75000"/>
                  </a:schemeClr>
                </a:solidFill>
              </a:rPr>
              <a:t>AddressBookChangedEvent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954408" y="2896479"/>
            <a:ext cx="183718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739069" y="2971800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14394" y="3048000"/>
            <a:ext cx="1272275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696200" y="591251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8616802" y="944305"/>
            <a:ext cx="0" cy="2484695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8483600" y="2559546"/>
            <a:ext cx="218206" cy="28424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5943992" y="2559546"/>
            <a:ext cx="2568438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943992" y="2843787"/>
            <a:ext cx="2549946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314418" y="1099672"/>
            <a:ext cx="2435" cy="2481728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2" name="Rectangle 21"/>
          <p:cNvSpPr/>
          <p:nvPr/>
        </p:nvSpPr>
        <p:spPr>
          <a:xfrm>
            <a:off x="3779996" y="1310162"/>
            <a:ext cx="2189663" cy="1470398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Snip Single Corner Rectangle 26"/>
          <p:cNvSpPr/>
          <p:nvPr/>
        </p:nvSpPr>
        <p:spPr>
          <a:xfrm flipV="1">
            <a:off x="3783805" y="1311469"/>
            <a:ext cx="428584" cy="260431"/>
          </a:xfrm>
          <a:prstGeom prst="snip1Rect">
            <a:avLst>
              <a:gd name="adj" fmla="val 50000"/>
            </a:avLst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3787346" y="1310878"/>
            <a:ext cx="3449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alt</a:t>
            </a:r>
            <a:endParaRPr lang="en-US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4284397" y="1293251"/>
            <a:ext cx="11944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[specified team]</a:t>
            </a:r>
            <a:endParaRPr lang="en-US" sz="1200" dirty="0"/>
          </a:p>
        </p:txBody>
      </p:sp>
      <p:cxnSp>
        <p:nvCxnSpPr>
          <p:cNvPr id="71" name="Straight Arrow Connector 70"/>
          <p:cNvCxnSpPr/>
          <p:nvPr/>
        </p:nvCxnSpPr>
        <p:spPr>
          <a:xfrm>
            <a:off x="3954408" y="2286000"/>
            <a:ext cx="183718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22" idx="1"/>
            <a:endCxn id="22" idx="3"/>
          </p:cNvCxnSpPr>
          <p:nvPr/>
        </p:nvCxnSpPr>
        <p:spPr>
          <a:xfrm>
            <a:off x="3779996" y="2045361"/>
            <a:ext cx="2189663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4419175" y="2273518"/>
            <a:ext cx="1266359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 smtClean="0">
                <a:solidFill>
                  <a:srgbClr val="7030A0"/>
                </a:solidFill>
              </a:rPr>
              <a:t>unassign</a:t>
            </a:r>
            <a:r>
              <a:rPr lang="en-US" sz="1400" dirty="0" err="1" smtClean="0">
                <a:solidFill>
                  <a:srgbClr val="7030A0"/>
                </a:solidFill>
              </a:rPr>
              <a:t>Person</a:t>
            </a:r>
            <a:endParaRPr lang="en-US" sz="1400" dirty="0" smtClean="0">
              <a:solidFill>
                <a:srgbClr val="7030A0"/>
              </a:solidFill>
            </a:endParaRPr>
          </a:p>
          <a:p>
            <a:r>
              <a:rPr lang="en-US" sz="1400" dirty="0" err="1" smtClean="0">
                <a:solidFill>
                  <a:srgbClr val="7030A0"/>
                </a:solidFill>
              </a:rPr>
              <a:t>From</a:t>
            </a:r>
            <a:r>
              <a:rPr lang="en-US" sz="1400" dirty="0" err="1" smtClean="0">
                <a:solidFill>
                  <a:srgbClr val="7030A0"/>
                </a:solidFill>
              </a:rPr>
              <a:t>Team</a:t>
            </a:r>
            <a:r>
              <a:rPr lang="en-US" sz="1400" dirty="0" smtClean="0">
                <a:solidFill>
                  <a:srgbClr val="7030A0"/>
                </a:solidFill>
              </a:rPr>
              <a:t>(p)</a:t>
            </a:r>
            <a:endParaRPr lang="en-US" sz="1400" dirty="0">
              <a:solidFill>
                <a:srgbClr val="7030A0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4611736" y="2009751"/>
            <a:ext cx="5277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[else]</a:t>
            </a:r>
            <a:endParaRPr lang="en-US" sz="1200" dirty="0"/>
          </a:p>
        </p:txBody>
      </p:sp>
      <p:sp>
        <p:nvSpPr>
          <p:cNvPr id="77" name="Rectangle 76"/>
          <p:cNvSpPr/>
          <p:nvPr/>
        </p:nvSpPr>
        <p:spPr>
          <a:xfrm>
            <a:off x="3719844" y="1005678"/>
            <a:ext cx="2296932" cy="1831141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Snip Single Corner Rectangle 77"/>
          <p:cNvSpPr/>
          <p:nvPr/>
        </p:nvSpPr>
        <p:spPr>
          <a:xfrm flipV="1">
            <a:off x="3723653" y="1006985"/>
            <a:ext cx="449580" cy="255872"/>
          </a:xfrm>
          <a:prstGeom prst="snip1Rect">
            <a:avLst>
              <a:gd name="adj" fmla="val 50000"/>
            </a:avLst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/>
          <p:cNvSpPr txBox="1"/>
          <p:nvPr/>
        </p:nvSpPr>
        <p:spPr>
          <a:xfrm>
            <a:off x="3700019" y="990494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loop</a:t>
            </a:r>
            <a:endParaRPr lang="en-US" sz="1200" dirty="0"/>
          </a:p>
        </p:txBody>
      </p:sp>
      <p:sp>
        <p:nvSpPr>
          <p:cNvPr id="80" name="TextBox 79"/>
          <p:cNvSpPr txBox="1"/>
          <p:nvPr/>
        </p:nvSpPr>
        <p:spPr>
          <a:xfrm>
            <a:off x="4134074" y="988778"/>
            <a:ext cx="18106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[for all person from index]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023378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865</TotalTime>
  <Words>41</Words>
  <Application>Microsoft Office PowerPoint</Application>
  <PresentationFormat>On-screen Show (4:3)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Jordan Chong</cp:lastModifiedBy>
  <cp:revision>61</cp:revision>
  <dcterms:created xsi:type="dcterms:W3CDTF">2016-07-22T14:33:02Z</dcterms:created>
  <dcterms:modified xsi:type="dcterms:W3CDTF">2018-04-14T22:58:27Z</dcterms:modified>
</cp:coreProperties>
</file>