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2"/>
    <p:restoredTop sz="94651"/>
  </p:normalViewPr>
  <p:slideViewPr>
    <p:cSldViewPr showGuides="1">
      <p:cViewPr>
        <p:scale>
          <a:sx n="146" d="100"/>
          <a:sy n="146" d="100"/>
        </p:scale>
        <p:origin x="560" y="1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1A55E53A-4D94-F340-A822-1EBF3EC88FB5}"/>
              </a:ext>
            </a:extLst>
          </p:cNvPr>
          <p:cNvSpPr/>
          <p:nvPr/>
        </p:nvSpPr>
        <p:spPr>
          <a:xfrm>
            <a:off x="1351003" y="1600199"/>
            <a:ext cx="6726197" cy="16764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06D54B27-0FBC-2744-99B6-FAF06BE9D9BC}"/>
              </a:ext>
            </a:extLst>
          </p:cNvPr>
          <p:cNvSpPr/>
          <p:nvPr/>
        </p:nvSpPr>
        <p:spPr>
          <a:xfrm>
            <a:off x="5514648" y="260931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Team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61477922-BE2A-7B41-82BD-A74490606967}"/>
              </a:ext>
            </a:extLst>
          </p:cNvPr>
          <p:cNvSpPr/>
          <p:nvPr/>
        </p:nvSpPr>
        <p:spPr>
          <a:xfrm>
            <a:off x="5144841" y="1773411"/>
            <a:ext cx="1447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CF000F68-690F-9548-9F61-48E70D78C3E1}"/>
              </a:ext>
            </a:extLst>
          </p:cNvPr>
          <p:cNvSpPr/>
          <p:nvPr/>
        </p:nvSpPr>
        <p:spPr>
          <a:xfrm>
            <a:off x="3417120" y="2597727"/>
            <a:ext cx="1447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UniqueTeamList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F52E4AA7-F60D-A441-8B49-94574F363A4B}"/>
              </a:ext>
            </a:extLst>
          </p:cNvPr>
          <p:cNvSpPr/>
          <p:nvPr/>
        </p:nvSpPr>
        <p:spPr>
          <a:xfrm>
            <a:off x="6872562" y="260215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TeamName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C0785558-B595-914D-AB7F-19537D32A310}"/>
              </a:ext>
            </a:extLst>
          </p:cNvPr>
          <p:cNvSpPr/>
          <p:nvPr/>
        </p:nvSpPr>
        <p:spPr>
          <a:xfrm>
            <a:off x="1623817" y="2607775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6" name="Flowchart: Decision 96">
            <a:extLst>
              <a:ext uri="{FF2B5EF4-FFF2-40B4-BE49-F238E27FC236}">
                <a16:creationId xmlns:a16="http://schemas.microsoft.com/office/drawing/2014/main" id="{6DA50349-18B9-9D41-BE8B-2ACDC72AEFF6}"/>
              </a:ext>
            </a:extLst>
          </p:cNvPr>
          <p:cNvSpPr/>
          <p:nvPr/>
        </p:nvSpPr>
        <p:spPr>
          <a:xfrm>
            <a:off x="2735215" y="2680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30150E-D976-5C4B-8E01-A6AE2AD34BE6}"/>
              </a:ext>
            </a:extLst>
          </p:cNvPr>
          <p:cNvSpPr txBox="1"/>
          <p:nvPr/>
        </p:nvSpPr>
        <p:spPr>
          <a:xfrm>
            <a:off x="5283197" y="28599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Flowchart: Decision 96">
            <a:extLst>
              <a:ext uri="{FF2B5EF4-FFF2-40B4-BE49-F238E27FC236}">
                <a16:creationId xmlns:a16="http://schemas.microsoft.com/office/drawing/2014/main" id="{BDC796A2-612E-114A-BE2F-6371F05E92D5}"/>
              </a:ext>
            </a:extLst>
          </p:cNvPr>
          <p:cNvSpPr/>
          <p:nvPr/>
        </p:nvSpPr>
        <p:spPr>
          <a:xfrm>
            <a:off x="4876800" y="26944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6205C9-6FB1-0C4F-8421-5E0E4787D6E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124728" y="2780080"/>
            <a:ext cx="389920" cy="26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51A57B5-9C30-8045-851C-D895F48D3F8F}"/>
              </a:ext>
            </a:extLst>
          </p:cNvPr>
          <p:cNvCxnSpPr>
            <a:cxnSpLocks/>
          </p:cNvCxnSpPr>
          <p:nvPr/>
        </p:nvCxnSpPr>
        <p:spPr>
          <a:xfrm>
            <a:off x="2973837" y="2766901"/>
            <a:ext cx="434402" cy="777"/>
          </a:xfrm>
          <a:prstGeom prst="bentConnector3">
            <a:avLst>
              <a:gd name="adj1" fmla="val 7847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38189E1-5503-1443-A135-01FF2839F0AA}"/>
              </a:ext>
            </a:extLst>
          </p:cNvPr>
          <p:cNvSpPr txBox="1"/>
          <p:nvPr/>
        </p:nvSpPr>
        <p:spPr>
          <a:xfrm>
            <a:off x="3175984" y="28262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Flowchart: Decision 96">
            <a:extLst>
              <a:ext uri="{FF2B5EF4-FFF2-40B4-BE49-F238E27FC236}">
                <a16:creationId xmlns:a16="http://schemas.microsoft.com/office/drawing/2014/main" id="{AD39FEA9-AFCB-3047-8215-7D8CBBE275C7}"/>
              </a:ext>
            </a:extLst>
          </p:cNvPr>
          <p:cNvSpPr/>
          <p:nvPr/>
        </p:nvSpPr>
        <p:spPr>
          <a:xfrm>
            <a:off x="6236341" y="26832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CF69985-F708-9F41-AACA-75464B5DA9A9}"/>
              </a:ext>
            </a:extLst>
          </p:cNvPr>
          <p:cNvCxnSpPr>
            <a:cxnSpLocks/>
          </p:cNvCxnSpPr>
          <p:nvPr/>
        </p:nvCxnSpPr>
        <p:spPr>
          <a:xfrm>
            <a:off x="6443996" y="2766901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99A6BB0C-1314-0643-8CBD-50F5CD929605}"/>
              </a:ext>
            </a:extLst>
          </p:cNvPr>
          <p:cNvSpPr/>
          <p:nvPr/>
        </p:nvSpPr>
        <p:spPr>
          <a:xfrm rot="10800000" flipV="1">
            <a:off x="5733489" y="2128024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4A9EBDA-E60E-E84F-A320-0D9B601793E6}"/>
              </a:ext>
            </a:extLst>
          </p:cNvPr>
          <p:cNvCxnSpPr>
            <a:stCxn id="73" idx="3"/>
            <a:endCxn id="51" idx="0"/>
          </p:cNvCxnSpPr>
          <p:nvPr/>
        </p:nvCxnSpPr>
        <p:spPr>
          <a:xfrm>
            <a:off x="5868741" y="2303547"/>
            <a:ext cx="0" cy="30577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Elbow Connector 122">
            <a:extLst>
              <a:ext uri="{FF2B5EF4-FFF2-40B4-BE49-F238E27FC236}">
                <a16:creationId xmlns:a16="http://schemas.microsoft.com/office/drawing/2014/main" id="{898E17AF-83EC-3A46-8184-1236EC8F61A8}"/>
              </a:ext>
            </a:extLst>
          </p:cNvPr>
          <p:cNvCxnSpPr/>
          <p:nvPr/>
        </p:nvCxnSpPr>
        <p:spPr>
          <a:xfrm>
            <a:off x="1190809" y="277983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9030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Jordan Chong Jia Qi</cp:lastModifiedBy>
  <cp:revision>64</cp:revision>
  <dcterms:created xsi:type="dcterms:W3CDTF">2016-07-22T14:33:02Z</dcterms:created>
  <dcterms:modified xsi:type="dcterms:W3CDTF">2018-04-14T09:41:26Z</dcterms:modified>
</cp:coreProperties>
</file>