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66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28600" y="609600"/>
            <a:ext cx="7252956" cy="6477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387845" y="924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5659" y="12886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043651" y="1639311"/>
            <a:ext cx="165932" cy="53679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286000" y="8077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99399" y="1292304"/>
            <a:ext cx="0" cy="2591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808333" y="1719505"/>
            <a:ext cx="211085" cy="2069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64365" y="2819400"/>
            <a:ext cx="137861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rnt:Rename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 flipH="1">
            <a:off x="6286668" y="3280938"/>
            <a:ext cx="28706" cy="34215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239174" y="328093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76200" y="1642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96051" y="17504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202100" y="1347786"/>
            <a:ext cx="3210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(“rename </a:t>
            </a:r>
            <a:r>
              <a:rPr lang="en-US" sz="1400" dirty="0" err="1" smtClean="0">
                <a:solidFill>
                  <a:srgbClr val="0070C0"/>
                </a:solidFill>
              </a:rPr>
              <a:t>ManU</a:t>
            </a:r>
            <a:r>
              <a:rPr lang="en-US" sz="1400" dirty="0" smtClean="0">
                <a:solidFill>
                  <a:srgbClr val="0070C0"/>
                </a:solidFill>
              </a:rPr>
              <a:t> tm/</a:t>
            </a:r>
            <a:r>
              <a:rPr lang="en-US" sz="1400" dirty="0" err="1" smtClean="0">
                <a:solidFill>
                  <a:srgbClr val="0070C0"/>
                </a:solidFill>
              </a:rPr>
              <a:t>ManUnited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00018" y="304799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0382" y="375821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0600" y="355694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12986" y="374989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-152400" y="700727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808696" y="9906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96051" y="400197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30251" y="3973660"/>
            <a:ext cx="195564" cy="2728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323948" y="1329258"/>
            <a:ext cx="0" cy="37761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229600" y="403125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93463" y="403125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91574" y="422131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96051" y="670247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5796" y="3748527"/>
            <a:ext cx="15989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renameTeam</a:t>
            </a:r>
            <a:r>
              <a:rPr lang="en-US" dirty="0" smtClean="0">
                <a:solidFill>
                  <a:srgbClr val="7030A0"/>
                </a:solidFill>
              </a:rPr>
              <a:t>(t, </a:t>
            </a:r>
            <a:r>
              <a:rPr lang="en-US" dirty="0" err="1" smtClean="0">
                <a:solidFill>
                  <a:srgbClr val="7030A0"/>
                </a:solidFill>
              </a:rPr>
              <a:t>rtn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0584" y="2286000"/>
            <a:ext cx="11149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ManU</a:t>
            </a:r>
            <a:r>
              <a:rPr lang="en-US" sz="1200" dirty="0" smtClean="0"/>
              <a:t> tm/</a:t>
            </a:r>
            <a:r>
              <a:rPr lang="en-US" sz="1200" dirty="0" err="1" smtClean="0"/>
              <a:t>ManUnited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8939" y="1271706"/>
            <a:ext cx="18118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smtClean="0"/>
              <a:t>rename </a:t>
            </a:r>
            <a:r>
              <a:rPr lang="en-US" dirty="0" err="1" smtClean="0"/>
              <a:t>ManU</a:t>
            </a:r>
            <a:r>
              <a:rPr lang="en-US" dirty="0" smtClean="0"/>
              <a:t> tm/</a:t>
            </a:r>
            <a:r>
              <a:rPr lang="en-US" dirty="0" err="1" smtClean="0"/>
              <a:t>ManUnited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08148" y="644376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783" y="67545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/>
          <p:cNvSpPr/>
          <p:nvPr/>
        </p:nvSpPr>
        <p:spPr>
          <a:xfrm>
            <a:off x="6563046" y="594047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82023" y="640238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00800" y="6573392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6645" y="353444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rnt</a:t>
            </a:r>
            <a:endParaRPr lang="en-US" dirty="0"/>
          </a:p>
        </p:txBody>
      </p:sp>
      <p:sp>
        <p:nvSpPr>
          <p:cNvPr id="37" name="Rectangle 62"/>
          <p:cNvSpPr/>
          <p:nvPr/>
        </p:nvSpPr>
        <p:spPr>
          <a:xfrm>
            <a:off x="3774781" y="15582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RenameCommand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05391" y="228626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02747" y="19812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4705669" y="1981200"/>
            <a:ext cx="6607" cy="1900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602747" y="2253673"/>
            <a:ext cx="191197" cy="14439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42182" y="369173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00800" y="619239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55225" y="18014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02319" y="2104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84700" y="3776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00600" y="2342267"/>
            <a:ext cx="3447880" cy="19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48480" y="2314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08589" y="2514600"/>
            <a:ext cx="3444193" cy="1826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2"/>
          <p:cNvSpPr/>
          <p:nvPr/>
        </p:nvSpPr>
        <p:spPr>
          <a:xfrm>
            <a:off x="8608234" y="2581526"/>
            <a:ext cx="1360010" cy="4664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 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282444" y="3047999"/>
            <a:ext cx="0" cy="283059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217787" y="5330878"/>
            <a:ext cx="152400" cy="404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12343" y="5330878"/>
            <a:ext cx="2807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78149" y="5092869"/>
            <a:ext cx="24998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HighlightSelectedTeamEvent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Rectangle 62"/>
          <p:cNvSpPr/>
          <p:nvPr/>
        </p:nvSpPr>
        <p:spPr>
          <a:xfrm>
            <a:off x="9534381" y="3289083"/>
            <a:ext cx="1360010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TeamDisplay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0208591" y="3635843"/>
            <a:ext cx="5795" cy="224275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10143934" y="5468492"/>
            <a:ext cx="152400" cy="219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370187" y="5473244"/>
            <a:ext cx="77374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09240" y="5142950"/>
            <a:ext cx="2667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handleHighlightSelectedTeamEvent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endCxn id="71" idx="2"/>
          </p:cNvCxnSpPr>
          <p:nvPr/>
        </p:nvCxnSpPr>
        <p:spPr>
          <a:xfrm>
            <a:off x="9347200" y="5686478"/>
            <a:ext cx="872934" cy="179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12343" y="5735192"/>
            <a:ext cx="2766391" cy="179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431563" y="471454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34813" y="4283657"/>
            <a:ext cx="23328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updateFilteredPersonList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r</a:t>
            </a:r>
            <a:r>
              <a:rPr lang="en-US" dirty="0" err="1" smtClean="0">
                <a:solidFill>
                  <a:srgbClr val="7030A0"/>
                </a:solidFill>
              </a:rPr>
              <a:t>tn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1347" y="47168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403321" y="49069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9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219200" y="1066800"/>
            <a:ext cx="6858000" cy="662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8688" y="2345648"/>
            <a:ext cx="1939630" cy="145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104803"/>
            <a:ext cx="1703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renameTeam</a:t>
            </a:r>
            <a:r>
              <a:rPr lang="en-US" dirty="0" smtClean="0">
                <a:solidFill>
                  <a:srgbClr val="7030A0"/>
                </a:solidFill>
              </a:rPr>
              <a:t>(t, </a:t>
            </a:r>
            <a:r>
              <a:rPr lang="en-US" dirty="0" err="1" smtClean="0">
                <a:solidFill>
                  <a:srgbClr val="7030A0"/>
                </a:solidFill>
              </a:rPr>
              <a:t>rtn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64922" y="1693520"/>
            <a:ext cx="1687877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3773120" y="1693520"/>
            <a:ext cx="1687877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2040280"/>
            <a:ext cx="0" cy="557972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62141" y="2040280"/>
            <a:ext cx="9859" cy="38535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2272118" y="2345647"/>
            <a:ext cx="317578" cy="39027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7006" y="3183846"/>
            <a:ext cx="1937223" cy="1655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1187" y="2915782"/>
            <a:ext cx="1703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renameTeam</a:t>
            </a:r>
            <a:r>
              <a:rPr lang="en-US" dirty="0" smtClean="0">
                <a:solidFill>
                  <a:srgbClr val="7030A0"/>
                </a:solidFill>
              </a:rPr>
              <a:t>(t, </a:t>
            </a:r>
            <a:r>
              <a:rPr lang="en-US" dirty="0" err="1" smtClean="0">
                <a:solidFill>
                  <a:srgbClr val="7030A0"/>
                </a:solidFill>
              </a:rPr>
              <a:t>rtn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5906719" y="1693520"/>
            <a:ext cx="1687877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:UniqueTeamList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764485" y="2052980"/>
            <a:ext cx="13647" cy="38408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62"/>
          <p:cNvSpPr/>
          <p:nvPr/>
        </p:nvSpPr>
        <p:spPr>
          <a:xfrm>
            <a:off x="8557353" y="1573807"/>
            <a:ext cx="1360010" cy="4664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 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231563" y="2040280"/>
            <a:ext cx="0" cy="436052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454230" y="3183846"/>
            <a:ext cx="215822" cy="23445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46713" y="3276599"/>
            <a:ext cx="262839" cy="23777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670052" y="5410200"/>
            <a:ext cx="194796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90800" y="5513606"/>
            <a:ext cx="1918391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08688" y="6248400"/>
            <a:ext cx="1918391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93203" y="5691686"/>
            <a:ext cx="6550797" cy="5597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55812" y="5691686"/>
            <a:ext cx="152400" cy="404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50657" y="5403161"/>
            <a:ext cx="27379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raise(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90800" y="6096000"/>
            <a:ext cx="6553200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73559" y="4784046"/>
            <a:ext cx="1937223" cy="1655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49979" y="453863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setTeam</a:t>
            </a:r>
            <a:r>
              <a:rPr lang="en-US" dirty="0" smtClean="0">
                <a:solidFill>
                  <a:srgbClr val="7030A0"/>
                </a:solidFill>
              </a:rPr>
              <a:t>(t, </a:t>
            </a:r>
            <a:r>
              <a:rPr lang="en-US" dirty="0" err="1" smtClean="0">
                <a:solidFill>
                  <a:srgbClr val="7030A0"/>
                </a:solidFill>
              </a:rPr>
              <a:t>rt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73455" y="6781800"/>
            <a:ext cx="317578" cy="7349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50374" y="6796025"/>
            <a:ext cx="1939630" cy="145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7" y="6350913"/>
            <a:ext cx="22087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updateFilteredPersonList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rtn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3727" y="7493930"/>
            <a:ext cx="1918391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808255" y="4880027"/>
            <a:ext cx="334015" cy="453973"/>
            <a:chOff x="6817471" y="4613497"/>
            <a:chExt cx="479968" cy="1111089"/>
          </a:xfrm>
        </p:grpSpPr>
        <p:sp>
          <p:nvSpPr>
            <p:cNvPr id="55" name="Rectangle 54"/>
            <p:cNvSpPr/>
            <p:nvPr/>
          </p:nvSpPr>
          <p:spPr>
            <a:xfrm>
              <a:off x="6847560" y="4768197"/>
              <a:ext cx="228602" cy="7411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58391" y="4613497"/>
              <a:ext cx="339048" cy="210481"/>
              <a:chOff x="6934200" y="3048000"/>
              <a:chExt cx="339048" cy="210481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934200" y="3052389"/>
                <a:ext cx="33904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273248" y="3048000"/>
                <a:ext cx="0" cy="131125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039003" y="3173241"/>
                <a:ext cx="234245" cy="8524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817471" y="5514105"/>
              <a:ext cx="339048" cy="210481"/>
              <a:chOff x="6934200" y="3048000"/>
              <a:chExt cx="339048" cy="210481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934200" y="3052389"/>
                <a:ext cx="33904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273248" y="3048000"/>
                <a:ext cx="0" cy="131125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7039003" y="3173241"/>
                <a:ext cx="234245" cy="8524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extBox 88"/>
          <p:cNvSpPr txBox="1"/>
          <p:nvPr/>
        </p:nvSpPr>
        <p:spPr>
          <a:xfrm>
            <a:off x="6250272" y="479253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set(</a:t>
            </a:r>
            <a:r>
              <a:rPr lang="en-US" dirty="0" err="1" smtClean="0">
                <a:solidFill>
                  <a:srgbClr val="7030A0"/>
                </a:solidFill>
              </a:rPr>
              <a:t>rt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52799" y="3276600"/>
            <a:ext cx="3292760" cy="821349"/>
            <a:chOff x="3352799" y="3505200"/>
            <a:chExt cx="3292760" cy="821349"/>
          </a:xfrm>
        </p:grpSpPr>
        <p:sp>
          <p:nvSpPr>
            <p:cNvPr id="38" name="Rectangle 37"/>
            <p:cNvSpPr/>
            <p:nvPr/>
          </p:nvSpPr>
          <p:spPr>
            <a:xfrm>
              <a:off x="3352799" y="3530365"/>
              <a:ext cx="3241146" cy="796184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nip Single Corner Rectangle 43"/>
            <p:cNvSpPr/>
            <p:nvPr/>
          </p:nvSpPr>
          <p:spPr>
            <a:xfrm flipV="1">
              <a:off x="3352800" y="3530365"/>
              <a:ext cx="739047" cy="264366"/>
            </a:xfrm>
            <a:prstGeom prst="snip1Rect">
              <a:avLst>
                <a:gd name="adj" fmla="val 50000"/>
              </a:avLst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7966" y="3505200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loop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1847" y="3512605"/>
              <a:ext cx="2553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[all persons with specified team]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07738" y="3809389"/>
              <a:ext cx="14248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rgbClr val="7030A0"/>
                  </a:solidFill>
                </a:rPr>
                <a:t>renameTeam</a:t>
              </a:r>
              <a:endParaRPr lang="en-US" dirty="0" smtClean="0">
                <a:solidFill>
                  <a:srgbClr val="7030A0"/>
                </a:solidFill>
              </a:endParaRPr>
            </a:p>
            <a:p>
              <a:r>
                <a:rPr lang="en-US" dirty="0" err="1" smtClean="0">
                  <a:solidFill>
                    <a:srgbClr val="7030A0"/>
                  </a:solidFill>
                </a:rPr>
                <a:t>InPerson</a:t>
              </a:r>
              <a:r>
                <a:rPr lang="en-US" dirty="0" smtClean="0">
                  <a:solidFill>
                    <a:srgbClr val="7030A0"/>
                  </a:solidFill>
                </a:rPr>
                <a:t>(p, </a:t>
              </a:r>
              <a:r>
                <a:rPr lang="en-US" dirty="0" err="1" smtClean="0">
                  <a:solidFill>
                    <a:srgbClr val="7030A0"/>
                  </a:solidFill>
                </a:rPr>
                <a:t>rtn</a:t>
              </a:r>
              <a:r>
                <a:rPr lang="en-US" dirty="0" smtClean="0">
                  <a:solidFill>
                    <a:srgbClr val="7030A0"/>
                  </a:solidFill>
                </a:rPr>
                <a:t>, </a:t>
              </a:r>
              <a:r>
                <a:rPr lang="en-US" dirty="0" err="1" smtClean="0">
                  <a:solidFill>
                    <a:srgbClr val="7030A0"/>
                  </a:solidFill>
                </a:rPr>
                <a:t>tn</a:t>
              </a:r>
              <a:r>
                <a:rPr lang="en-US" dirty="0" smtClean="0">
                  <a:solidFill>
                    <a:srgbClr val="7030A0"/>
                  </a:solidFill>
                </a:rPr>
                <a:t>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68344" y="3787861"/>
              <a:ext cx="334015" cy="453973"/>
              <a:chOff x="6817471" y="4613497"/>
              <a:chExt cx="479968" cy="111108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847560" y="4768197"/>
                <a:ext cx="228602" cy="7411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958391" y="4613497"/>
                <a:ext cx="339048" cy="210481"/>
                <a:chOff x="6934200" y="3048000"/>
                <a:chExt cx="339048" cy="210481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934200" y="3052389"/>
                  <a:ext cx="339048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7273248" y="3048000"/>
                  <a:ext cx="0" cy="13112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7039003" y="3173241"/>
                  <a:ext cx="234245" cy="8524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817471" y="5514105"/>
                <a:ext cx="339048" cy="210481"/>
                <a:chOff x="6934200" y="3048000"/>
                <a:chExt cx="339048" cy="210481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934200" y="3052389"/>
                  <a:ext cx="339048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273248" y="3048000"/>
                  <a:ext cx="0" cy="13112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7039003" y="3173241"/>
                  <a:ext cx="234245" cy="8524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2" name="Rectangle 62"/>
          <p:cNvSpPr/>
          <p:nvPr/>
        </p:nvSpPr>
        <p:spPr>
          <a:xfrm>
            <a:off x="4816358" y="1198220"/>
            <a:ext cx="1687877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rt:Team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>
            <a:endCxn id="94" idx="2"/>
          </p:cNvCxnSpPr>
          <p:nvPr/>
        </p:nvCxnSpPr>
        <p:spPr>
          <a:xfrm>
            <a:off x="5674124" y="1557680"/>
            <a:ext cx="1574" cy="279704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5579912" y="4144909"/>
            <a:ext cx="191571" cy="2098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673559" y="4354725"/>
            <a:ext cx="906353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73559" y="4153490"/>
            <a:ext cx="90213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101</Words>
  <Application>Microsoft Office PowerPoint</Application>
  <PresentationFormat>On-screen Show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Jordan Chong</cp:lastModifiedBy>
  <cp:revision>120</cp:revision>
  <dcterms:created xsi:type="dcterms:W3CDTF">2016-07-22T14:33:02Z</dcterms:created>
  <dcterms:modified xsi:type="dcterms:W3CDTF">2018-04-15T00:13:06Z</dcterms:modified>
</cp:coreProperties>
</file>