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1"/>
  </p:normalViewPr>
  <p:slideViewPr>
    <p:cSldViewPr showGuides="1">
      <p:cViewPr varScale="1">
        <p:scale>
          <a:sx n="138" d="100"/>
          <a:sy n="138" d="100"/>
        </p:scale>
        <p:origin x="1688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5DB945F0-A60E-6345-B457-E4F4AC06FC7D}"/>
              </a:ext>
            </a:extLst>
          </p:cNvPr>
          <p:cNvSpPr/>
          <p:nvPr/>
        </p:nvSpPr>
        <p:spPr>
          <a:xfrm>
            <a:off x="1119865" y="2086382"/>
            <a:ext cx="3528335" cy="1418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Elbow Connector 122">
            <a:extLst>
              <a:ext uri="{FF2B5EF4-FFF2-40B4-BE49-F238E27FC236}">
                <a16:creationId xmlns:a16="http://schemas.microsoft.com/office/drawing/2014/main" id="{77B7A0AE-936C-0B4B-B63E-318445CBE15A}"/>
              </a:ext>
            </a:extLst>
          </p:cNvPr>
          <p:cNvCxnSpPr/>
          <p:nvPr/>
        </p:nvCxnSpPr>
        <p:spPr>
          <a:xfrm>
            <a:off x="902375" y="312128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8">
            <a:extLst>
              <a:ext uri="{FF2B5EF4-FFF2-40B4-BE49-F238E27FC236}">
                <a16:creationId xmlns:a16="http://schemas.microsoft.com/office/drawing/2014/main" id="{683C6E19-6F31-A74F-B8C5-8731418066EA}"/>
              </a:ext>
            </a:extLst>
          </p:cNvPr>
          <p:cNvSpPr/>
          <p:nvPr/>
        </p:nvSpPr>
        <p:spPr>
          <a:xfrm>
            <a:off x="1329639" y="295076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XmlAdaptedTeam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Elbow Connector 122">
            <a:extLst>
              <a:ext uri="{FF2B5EF4-FFF2-40B4-BE49-F238E27FC236}">
                <a16:creationId xmlns:a16="http://schemas.microsoft.com/office/drawing/2014/main" id="{9D381B65-7D73-9B46-A0F5-AA4ADA1D12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89357" y="3124142"/>
            <a:ext cx="657835" cy="635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8">
            <a:extLst>
              <a:ext uri="{FF2B5EF4-FFF2-40B4-BE49-F238E27FC236}">
                <a16:creationId xmlns:a16="http://schemas.microsoft.com/office/drawing/2014/main" id="{CD204341-2669-014D-93CA-0FF27E0CDEF6}"/>
              </a:ext>
            </a:extLst>
          </p:cNvPr>
          <p:cNvSpPr/>
          <p:nvPr/>
        </p:nvSpPr>
        <p:spPr>
          <a:xfrm>
            <a:off x="3247192" y="295711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Elbow Connector 122">
            <a:extLst>
              <a:ext uri="{FF2B5EF4-FFF2-40B4-BE49-F238E27FC236}">
                <a16:creationId xmlns:a16="http://schemas.microsoft.com/office/drawing/2014/main" id="{7E200BF1-5E64-5F4B-BC21-BDA6FAB9C326}"/>
              </a:ext>
            </a:extLst>
          </p:cNvPr>
          <p:cNvCxnSpPr>
            <a:endCxn id="11" idx="2"/>
          </p:cNvCxnSpPr>
          <p:nvPr/>
        </p:nvCxnSpPr>
        <p:spPr>
          <a:xfrm rot="5400000" flipH="1" flipV="1">
            <a:off x="3679429" y="277680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19C58BCD-E28C-894F-9486-08E5F6E72EED}"/>
              </a:ext>
            </a:extLst>
          </p:cNvPr>
          <p:cNvSpPr/>
          <p:nvPr/>
        </p:nvSpPr>
        <p:spPr>
          <a:xfrm>
            <a:off x="3217174" y="226244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4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Jordan Chong Jia Qi</cp:lastModifiedBy>
  <cp:revision>59</cp:revision>
  <dcterms:created xsi:type="dcterms:W3CDTF">2016-07-22T14:33:02Z</dcterms:created>
  <dcterms:modified xsi:type="dcterms:W3CDTF">2018-04-14T09:47:23Z</dcterms:modified>
</cp:coreProperties>
</file>