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1668" y="9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2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228600" y="609600"/>
            <a:ext cx="7252956" cy="5867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62"/>
          <p:cNvSpPr/>
          <p:nvPr/>
        </p:nvSpPr>
        <p:spPr>
          <a:xfrm>
            <a:off x="387845" y="924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115659" y="12886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/>
          <p:cNvSpPr/>
          <p:nvPr/>
        </p:nvSpPr>
        <p:spPr>
          <a:xfrm>
            <a:off x="1043652" y="1639311"/>
            <a:ext cx="160302" cy="45328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" name="Rectangle 62"/>
          <p:cNvSpPr/>
          <p:nvPr/>
        </p:nvSpPr>
        <p:spPr>
          <a:xfrm>
            <a:off x="2286000" y="8077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899399" y="1292304"/>
            <a:ext cx="0" cy="259141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2808333" y="1719505"/>
            <a:ext cx="211085" cy="20690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5764365" y="281940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vt:View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11" idx="0"/>
          </p:cNvCxnSpPr>
          <p:nvPr/>
        </p:nvCxnSpPr>
        <p:spPr>
          <a:xfrm flipH="1">
            <a:off x="6293574" y="3280938"/>
            <a:ext cx="21800" cy="30436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/>
          <p:cNvSpPr/>
          <p:nvPr/>
        </p:nvSpPr>
        <p:spPr>
          <a:xfrm>
            <a:off x="6239174" y="328093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-76200" y="1642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196051" y="17504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848662" y="1371600"/>
            <a:ext cx="18163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(“view </a:t>
            </a:r>
            <a:r>
              <a:rPr lang="en-US" sz="1400" dirty="0" err="1" smtClean="0">
                <a:solidFill>
                  <a:srgbClr val="0070C0"/>
                </a:solidFill>
              </a:rPr>
              <a:t>ManU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800018" y="3047999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00382" y="375821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800600" y="355694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212986" y="374989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-152400" y="6172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62"/>
          <p:cNvSpPr/>
          <p:nvPr/>
        </p:nvSpPr>
        <p:spPr>
          <a:xfrm>
            <a:off x="7808696" y="9906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196051" y="400197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230252" y="3973660"/>
            <a:ext cx="155574" cy="19458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Connector 22"/>
          <p:cNvCxnSpPr/>
          <p:nvPr/>
        </p:nvCxnSpPr>
        <p:spPr>
          <a:xfrm>
            <a:off x="8323948" y="13292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ectangle 23"/>
          <p:cNvSpPr/>
          <p:nvPr/>
        </p:nvSpPr>
        <p:spPr>
          <a:xfrm>
            <a:off x="8229600" y="403125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93463" y="403125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391574" y="422131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196051" y="5867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19800" y="3531513"/>
            <a:ext cx="211128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updateFiltered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err="1" smtClean="0">
                <a:solidFill>
                  <a:srgbClr val="7030A0"/>
                </a:solidFill>
              </a:rPr>
              <a:t>PersonList</a:t>
            </a:r>
            <a:r>
              <a:rPr lang="en-US" dirty="0" smtClean="0">
                <a:solidFill>
                  <a:srgbClr val="7030A0"/>
                </a:solidFill>
              </a:rPr>
              <a:t>(t)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20328" y="2286000"/>
            <a:ext cx="9852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</a:t>
            </a:r>
            <a:r>
              <a:rPr lang="en-US" sz="1200" dirty="0" smtClean="0"/>
              <a:t>(“</a:t>
            </a:r>
            <a:r>
              <a:rPr lang="en-US" sz="1200" dirty="0" err="1" smtClean="0"/>
              <a:t>ManU</a:t>
            </a:r>
            <a:r>
              <a:rPr lang="en-US" sz="1200" dirty="0" smtClean="0"/>
              <a:t>”)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1034170" y="1487150"/>
            <a:ext cx="18118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</a:t>
            </a:r>
            <a:r>
              <a:rPr lang="en-US" dirty="0" smtClean="0"/>
              <a:t>(“view </a:t>
            </a:r>
            <a:r>
              <a:rPr lang="en-US" dirty="0" err="1" smtClean="0"/>
              <a:t>ManU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08148" y="560868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2783" y="5919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3" name="Rectangle 62"/>
          <p:cNvSpPr/>
          <p:nvPr/>
        </p:nvSpPr>
        <p:spPr>
          <a:xfrm>
            <a:off x="6563046" y="5105400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320123" y="55669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400800" y="5738314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16645" y="353444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/>
              <a:t>vt</a:t>
            </a:r>
            <a:endParaRPr lang="en-US" dirty="0" smtClean="0"/>
          </a:p>
        </p:txBody>
      </p:sp>
      <p:sp>
        <p:nvSpPr>
          <p:cNvPr id="37" name="Rectangle 62"/>
          <p:cNvSpPr/>
          <p:nvPr/>
        </p:nvSpPr>
        <p:spPr>
          <a:xfrm>
            <a:off x="3774781" y="15582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ViewCommand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005391" y="2286265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602747" y="19812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0" name="Straight Connector 39"/>
          <p:cNvCxnSpPr>
            <a:stCxn id="39" idx="0"/>
          </p:cNvCxnSpPr>
          <p:nvPr/>
        </p:nvCxnSpPr>
        <p:spPr>
          <a:xfrm>
            <a:off x="4705669" y="1981200"/>
            <a:ext cx="6607" cy="190038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4602747" y="2253673"/>
            <a:ext cx="191197" cy="14439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042182" y="369173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400800" y="5357314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955225" y="18014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002319" y="21043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84700" y="37769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4800600" y="2342267"/>
            <a:ext cx="3447880" cy="1993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248480" y="23147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4808589" y="2514600"/>
            <a:ext cx="3444193" cy="18268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2"/>
          <p:cNvSpPr/>
          <p:nvPr/>
        </p:nvSpPr>
        <p:spPr>
          <a:xfrm>
            <a:off x="8608234" y="2581526"/>
            <a:ext cx="1360010" cy="4664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 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9282444" y="3047999"/>
            <a:ext cx="0" cy="2830598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3" name="Rectangle 62"/>
          <p:cNvSpPr/>
          <p:nvPr/>
        </p:nvSpPr>
        <p:spPr>
          <a:xfrm>
            <a:off x="9217787" y="4495800"/>
            <a:ext cx="152400" cy="4043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6412343" y="4495800"/>
            <a:ext cx="280785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590103" y="4270322"/>
            <a:ext cx="25538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HighlightSelectedTeamEvent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8" name="Rectangle 62"/>
          <p:cNvSpPr/>
          <p:nvPr/>
        </p:nvSpPr>
        <p:spPr>
          <a:xfrm>
            <a:off x="9534381" y="3289083"/>
            <a:ext cx="1360010" cy="3467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TeamDisplay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10208591" y="3635843"/>
            <a:ext cx="5795" cy="2242754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/>
          <p:cNvSpPr/>
          <p:nvPr/>
        </p:nvSpPr>
        <p:spPr>
          <a:xfrm>
            <a:off x="10143934" y="4633414"/>
            <a:ext cx="152400" cy="2197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9370187" y="4638166"/>
            <a:ext cx="773747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372600" y="4343400"/>
            <a:ext cx="27432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handleHighlightSelectedTeamEvent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()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Straight Arrow Connector 73"/>
          <p:cNvCxnSpPr>
            <a:endCxn id="71" idx="2"/>
          </p:cNvCxnSpPr>
          <p:nvPr/>
        </p:nvCxnSpPr>
        <p:spPr>
          <a:xfrm>
            <a:off x="9347200" y="4851400"/>
            <a:ext cx="872934" cy="1797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412343" y="4900114"/>
            <a:ext cx="2766391" cy="1797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492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47</Words>
  <Application>Microsoft Office PowerPoint</Application>
  <PresentationFormat>On-screen Show (4:3)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Jordan Chong</cp:lastModifiedBy>
  <cp:revision>90</cp:revision>
  <dcterms:created xsi:type="dcterms:W3CDTF">2016-07-22T14:33:02Z</dcterms:created>
  <dcterms:modified xsi:type="dcterms:W3CDTF">2018-04-14T21:21:03Z</dcterms:modified>
</cp:coreProperties>
</file>